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f406fde64542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6185d75d6c457b"/>
  </p:sldMasterIdLst>
  <p:sldIdLst>
    <p:sldId xmlns:r="http://schemas.openxmlformats.org/officeDocument/2006/relationships" id="256" r:id="R2dc92d47f4dd435c"/>
    <p:sldId xmlns:r="http://schemas.openxmlformats.org/officeDocument/2006/relationships" id="257" r:id="Rf291ebfca2514452"/>
    <p:sldId xmlns:r="http://schemas.openxmlformats.org/officeDocument/2006/relationships" id="258" r:id="Rf30254f37624485b"/>
    <p:sldId xmlns:r="http://schemas.openxmlformats.org/officeDocument/2006/relationships" id="259" r:id="R55c3d469563247a3"/>
    <p:sldId xmlns:r="http://schemas.openxmlformats.org/officeDocument/2006/relationships" id="260" r:id="R1d54f6e7cb3d44bd"/>
    <p:sldId xmlns:r="http://schemas.openxmlformats.org/officeDocument/2006/relationships" id="261" r:id="Rf79d934089414aef"/>
    <p:sldId xmlns:r="http://schemas.openxmlformats.org/officeDocument/2006/relationships" id="262" r:id="Rcf99b878a53b46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6185d75d6c457b" /><Relationship Type="http://schemas.openxmlformats.org/officeDocument/2006/relationships/slide" Target="/ppt/slides/slide1.xml" Id="R2dc92d47f4dd435c" /><Relationship Type="http://schemas.openxmlformats.org/officeDocument/2006/relationships/slide" Target="/ppt/slides/slide2.xml" Id="Rf291ebfca2514452" /><Relationship Type="http://schemas.openxmlformats.org/officeDocument/2006/relationships/slide" Target="/ppt/slides/slide3.xml" Id="Rf30254f37624485b" /><Relationship Type="http://schemas.openxmlformats.org/officeDocument/2006/relationships/slide" Target="/ppt/slides/slide4.xml" Id="R55c3d469563247a3" /><Relationship Type="http://schemas.openxmlformats.org/officeDocument/2006/relationships/slide" Target="/ppt/slides/slide5.xml" Id="R1d54f6e7cb3d44bd" /><Relationship Type="http://schemas.openxmlformats.org/officeDocument/2006/relationships/slide" Target="/ppt/slides/slide6.xml" Id="Rf79d934089414aef" /><Relationship Type="http://schemas.openxmlformats.org/officeDocument/2006/relationships/slide" Target="/ppt/slides/slide7.xml" Id="Rcf99b878a53b46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fbe505cfa846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2e90884554e35" /><Relationship Type="http://schemas.openxmlformats.org/officeDocument/2006/relationships/theme" Target="/ppt/slideMasters/theme/theme1.xml" Id="Ree926ec900ba40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52e90884554e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e3552c7b242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3608f551142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3571b02874a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f233537c847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f459dd5a045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e8ab6d2104d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c69b4c83446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FELIX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FELIX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FELIX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FELIX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FELIX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FELIX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326 778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1 248 453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38 197 774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38 930 948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FELIX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FELIX KAMAL ALLY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FELIX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Stollen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3030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988 829 269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FELIX HOLDING AS</a:t>
            </a:r>
          </a:p>
        </p:txBody>
      </p:sp>
    </p:spTree>
  </p:cSld>
  <p:clrMapOvr>
    <a:masterClrMapping xmlns:a="http://schemas.openxmlformats.org/drawingml/2006/main"/>
  </p:clrMapOvr>
</p:sld>
</file>