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e0af0a67e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5e617aab34026"/>
  </p:sldMasterIdLst>
  <p:sldIdLst>
    <p:sldId xmlns:r="http://schemas.openxmlformats.org/officeDocument/2006/relationships" id="256" r:id="R72f50f7ddfd64e79"/>
    <p:sldId xmlns:r="http://schemas.openxmlformats.org/officeDocument/2006/relationships" id="257" r:id="Rfc67ed6f1c35400b"/>
    <p:sldId xmlns:r="http://schemas.openxmlformats.org/officeDocument/2006/relationships" id="258" r:id="R0720f21788c24434"/>
    <p:sldId xmlns:r="http://schemas.openxmlformats.org/officeDocument/2006/relationships" id="259" r:id="R8526c369e57b4db2"/>
    <p:sldId xmlns:r="http://schemas.openxmlformats.org/officeDocument/2006/relationships" id="260" r:id="R1d6318b7bddd482b"/>
    <p:sldId xmlns:r="http://schemas.openxmlformats.org/officeDocument/2006/relationships" id="261" r:id="R2594c57ccc994c7e"/>
    <p:sldId xmlns:r="http://schemas.openxmlformats.org/officeDocument/2006/relationships" id="262" r:id="R1c4b2f60f048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5e617aab34026" /><Relationship Type="http://schemas.openxmlformats.org/officeDocument/2006/relationships/slide" Target="/ppt/slides/slide1.xml" Id="R72f50f7ddfd64e79" /><Relationship Type="http://schemas.openxmlformats.org/officeDocument/2006/relationships/slide" Target="/ppt/slides/slide2.xml" Id="Rfc67ed6f1c35400b" /><Relationship Type="http://schemas.openxmlformats.org/officeDocument/2006/relationships/slide" Target="/ppt/slides/slide3.xml" Id="R0720f21788c24434" /><Relationship Type="http://schemas.openxmlformats.org/officeDocument/2006/relationships/slide" Target="/ppt/slides/slide4.xml" Id="R8526c369e57b4db2" /><Relationship Type="http://schemas.openxmlformats.org/officeDocument/2006/relationships/slide" Target="/ppt/slides/slide5.xml" Id="R1d6318b7bddd482b" /><Relationship Type="http://schemas.openxmlformats.org/officeDocument/2006/relationships/slide" Target="/ppt/slides/slide6.xml" Id="R2594c57ccc994c7e" /><Relationship Type="http://schemas.openxmlformats.org/officeDocument/2006/relationships/slide" Target="/ppt/slides/slide7.xml" Id="R1c4b2f60f048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9b0a6c62b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d0b28b3b24d4e" /><Relationship Type="http://schemas.openxmlformats.org/officeDocument/2006/relationships/theme" Target="/ppt/slideMasters/theme/theme1.xml" Id="R89cbd3ddcfb0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d0b28b3b2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3f79c167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b530ec78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54333dfa8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03006119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9f778eae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87022e09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63146880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