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eb05c5e75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7f2accc1546d5"/>
  </p:sldMasterIdLst>
  <p:sldIdLst>
    <p:sldId xmlns:r="http://schemas.openxmlformats.org/officeDocument/2006/relationships" id="256" r:id="R018b077b4403449b"/>
    <p:sldId xmlns:r="http://schemas.openxmlformats.org/officeDocument/2006/relationships" id="257" r:id="Rd6fa41394f464870"/>
    <p:sldId xmlns:r="http://schemas.openxmlformats.org/officeDocument/2006/relationships" id="258" r:id="R8134c6da8a024437"/>
    <p:sldId xmlns:r="http://schemas.openxmlformats.org/officeDocument/2006/relationships" id="259" r:id="R1f8889852910444d"/>
    <p:sldId xmlns:r="http://schemas.openxmlformats.org/officeDocument/2006/relationships" id="260" r:id="Rf66567501f8b402d"/>
    <p:sldId xmlns:r="http://schemas.openxmlformats.org/officeDocument/2006/relationships" id="261" r:id="Rc33d50ee7d8a4f42"/>
    <p:sldId xmlns:r="http://schemas.openxmlformats.org/officeDocument/2006/relationships" id="262" r:id="Rbf2621420400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7f2accc1546d5" /><Relationship Type="http://schemas.openxmlformats.org/officeDocument/2006/relationships/slide" Target="/ppt/slides/slide1.xml" Id="R018b077b4403449b" /><Relationship Type="http://schemas.openxmlformats.org/officeDocument/2006/relationships/slide" Target="/ppt/slides/slide2.xml" Id="Rd6fa41394f464870" /><Relationship Type="http://schemas.openxmlformats.org/officeDocument/2006/relationships/slide" Target="/ppt/slides/slide3.xml" Id="R8134c6da8a024437" /><Relationship Type="http://schemas.openxmlformats.org/officeDocument/2006/relationships/slide" Target="/ppt/slides/slide4.xml" Id="R1f8889852910444d" /><Relationship Type="http://schemas.openxmlformats.org/officeDocument/2006/relationships/slide" Target="/ppt/slides/slide5.xml" Id="Rf66567501f8b402d" /><Relationship Type="http://schemas.openxmlformats.org/officeDocument/2006/relationships/slide" Target="/ppt/slides/slide6.xml" Id="Rc33d50ee7d8a4f42" /><Relationship Type="http://schemas.openxmlformats.org/officeDocument/2006/relationships/slide" Target="/ppt/slides/slide7.xml" Id="Rbf2621420400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21c66bb5b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4c4899c694150" /><Relationship Type="http://schemas.openxmlformats.org/officeDocument/2006/relationships/theme" Target="/ppt/slideMasters/theme/theme1.xml" Id="R8310ecbabd82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34c4899c6941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47e612ca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98538b44f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528247601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7225d38c8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9a1b87e9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167a0d7ab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18d78a4fe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BJØRNERUD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16 725 400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17 725 400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ARVNES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 MAURSTAD BJØRNERUD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Sjur Maurstad Bjørnerud, Elvetangen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988 832 413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BJØRNERUD HOLDING AS</a:t>
            </a:r>
          </a:p>
        </p:txBody>
      </p:sp>
    </p:spTree>
  </p:cSld>
  <p:clrMapOvr>
    <a:masterClrMapping xmlns:a="http://schemas.openxmlformats.org/drawingml/2006/main"/>
  </p:clrMapOvr>
</p:sld>
</file>