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64251522784e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1bc39f005a4b2a"/>
  </p:sldMasterIdLst>
  <p:sldIdLst>
    <p:sldId xmlns:r="http://schemas.openxmlformats.org/officeDocument/2006/relationships" id="256" r:id="Rc6d11cfe38354b27"/>
    <p:sldId xmlns:r="http://schemas.openxmlformats.org/officeDocument/2006/relationships" id="257" r:id="Rcedd27806dcc4d82"/>
    <p:sldId xmlns:r="http://schemas.openxmlformats.org/officeDocument/2006/relationships" id="258" r:id="R9e64bed630cf41ba"/>
    <p:sldId xmlns:r="http://schemas.openxmlformats.org/officeDocument/2006/relationships" id="259" r:id="Ra03afa42ae674e14"/>
    <p:sldId xmlns:r="http://schemas.openxmlformats.org/officeDocument/2006/relationships" id="260" r:id="Rca8577a198c04a1d"/>
    <p:sldId xmlns:r="http://schemas.openxmlformats.org/officeDocument/2006/relationships" id="261" r:id="Re6a7e5983a834e42"/>
    <p:sldId xmlns:r="http://schemas.openxmlformats.org/officeDocument/2006/relationships" id="262" r:id="R30f7d194c02d4c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1bc39f005a4b2a" /><Relationship Type="http://schemas.openxmlformats.org/officeDocument/2006/relationships/slide" Target="/ppt/slides/slide1.xml" Id="Rc6d11cfe38354b27" /><Relationship Type="http://schemas.openxmlformats.org/officeDocument/2006/relationships/slide" Target="/ppt/slides/slide2.xml" Id="Rcedd27806dcc4d82" /><Relationship Type="http://schemas.openxmlformats.org/officeDocument/2006/relationships/slide" Target="/ppt/slides/slide3.xml" Id="R9e64bed630cf41ba" /><Relationship Type="http://schemas.openxmlformats.org/officeDocument/2006/relationships/slide" Target="/ppt/slides/slide4.xml" Id="Ra03afa42ae674e14" /><Relationship Type="http://schemas.openxmlformats.org/officeDocument/2006/relationships/slide" Target="/ppt/slides/slide5.xml" Id="Rca8577a198c04a1d" /><Relationship Type="http://schemas.openxmlformats.org/officeDocument/2006/relationships/slide" Target="/ppt/slides/slide6.xml" Id="Re6a7e5983a834e42" /><Relationship Type="http://schemas.openxmlformats.org/officeDocument/2006/relationships/slide" Target="/ppt/slides/slide7.xml" Id="R30f7d194c02d4c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1ca268cfb344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9e152665b45fa" /><Relationship Type="http://schemas.openxmlformats.org/officeDocument/2006/relationships/theme" Target="/ppt/slideMasters/theme/theme1.xml" Id="R5a56876bfca64a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29e152665b45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a517b31514d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8cda07bbb49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481bce9dc44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263088dbf4f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73c68a24f47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706a2505f4e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10d9713ce42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JONAS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−970 557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6 688 252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59 837 927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68 397 357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ÅSHILD HETLAND TOLLEFSEN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 HETLAND SKJÆVELAND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HETLAND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HETLAND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4370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988 835 374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AS</a:t>
            </a:r>
          </a:p>
        </p:txBody>
      </p:sp>
    </p:spTree>
  </p:cSld>
  <p:clrMapOvr>
    <a:masterClrMapping xmlns:a="http://schemas.openxmlformats.org/drawingml/2006/main"/>
  </p:clrMapOvr>
</p:sld>
</file>