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bcd82f217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d390fe0644231"/>
  </p:sldMasterIdLst>
  <p:sldIdLst>
    <p:sldId xmlns:r="http://schemas.openxmlformats.org/officeDocument/2006/relationships" id="256" r:id="R6390df2430234886"/>
    <p:sldId xmlns:r="http://schemas.openxmlformats.org/officeDocument/2006/relationships" id="257" r:id="R1156543fd0784d8f"/>
    <p:sldId xmlns:r="http://schemas.openxmlformats.org/officeDocument/2006/relationships" id="258" r:id="R752a0d0d160946ff"/>
    <p:sldId xmlns:r="http://schemas.openxmlformats.org/officeDocument/2006/relationships" id="259" r:id="R64677931d3774ebe"/>
    <p:sldId xmlns:r="http://schemas.openxmlformats.org/officeDocument/2006/relationships" id="260" r:id="R7f92c77b511f43d2"/>
    <p:sldId xmlns:r="http://schemas.openxmlformats.org/officeDocument/2006/relationships" id="261" r:id="R3ba5cd3ba16b439b"/>
    <p:sldId xmlns:r="http://schemas.openxmlformats.org/officeDocument/2006/relationships" id="262" r:id="R012015410c8c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d390fe0644231" /><Relationship Type="http://schemas.openxmlformats.org/officeDocument/2006/relationships/slide" Target="/ppt/slides/slide1.xml" Id="R6390df2430234886" /><Relationship Type="http://schemas.openxmlformats.org/officeDocument/2006/relationships/slide" Target="/ppt/slides/slide2.xml" Id="R1156543fd0784d8f" /><Relationship Type="http://schemas.openxmlformats.org/officeDocument/2006/relationships/slide" Target="/ppt/slides/slide3.xml" Id="R752a0d0d160946ff" /><Relationship Type="http://schemas.openxmlformats.org/officeDocument/2006/relationships/slide" Target="/ppt/slides/slide4.xml" Id="R64677931d3774ebe" /><Relationship Type="http://schemas.openxmlformats.org/officeDocument/2006/relationships/slide" Target="/ppt/slides/slide5.xml" Id="R7f92c77b511f43d2" /><Relationship Type="http://schemas.openxmlformats.org/officeDocument/2006/relationships/slide" Target="/ppt/slides/slide6.xml" Id="R3ba5cd3ba16b439b" /><Relationship Type="http://schemas.openxmlformats.org/officeDocument/2006/relationships/slide" Target="/ppt/slides/slide7.xml" Id="R012015410c8c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2b6436006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2245baae4ee6" /><Relationship Type="http://schemas.openxmlformats.org/officeDocument/2006/relationships/theme" Target="/ppt/slideMasters/theme/theme1.xml" Id="Rb027a1a013af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e2245baae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bccd1db8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8e65c533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9a459b4ef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87d6356f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321c95f3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4f7f830d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8275ffc9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KARLSVOGNEN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48 091 438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HOEL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SKANCKE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malermester@skancke.no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