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91f8ebf51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1f9cfefca498d"/>
  </p:sldMasterIdLst>
  <p:sldIdLst>
    <p:sldId xmlns:r="http://schemas.openxmlformats.org/officeDocument/2006/relationships" id="256" r:id="R8a1497c2b4c24095"/>
    <p:sldId xmlns:r="http://schemas.openxmlformats.org/officeDocument/2006/relationships" id="257" r:id="R12b9f07784ff4412"/>
    <p:sldId xmlns:r="http://schemas.openxmlformats.org/officeDocument/2006/relationships" id="258" r:id="R114c513de05e4a45"/>
    <p:sldId xmlns:r="http://schemas.openxmlformats.org/officeDocument/2006/relationships" id="259" r:id="Re4bff4e0344e4c67"/>
    <p:sldId xmlns:r="http://schemas.openxmlformats.org/officeDocument/2006/relationships" id="260" r:id="Ra177f07870154a68"/>
    <p:sldId xmlns:r="http://schemas.openxmlformats.org/officeDocument/2006/relationships" id="261" r:id="Re63dc157b0654c71"/>
    <p:sldId xmlns:r="http://schemas.openxmlformats.org/officeDocument/2006/relationships" id="262" r:id="Re949120a7169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1f9cfefca498d" /><Relationship Type="http://schemas.openxmlformats.org/officeDocument/2006/relationships/slide" Target="/ppt/slides/slide1.xml" Id="R8a1497c2b4c24095" /><Relationship Type="http://schemas.openxmlformats.org/officeDocument/2006/relationships/slide" Target="/ppt/slides/slide2.xml" Id="R12b9f07784ff4412" /><Relationship Type="http://schemas.openxmlformats.org/officeDocument/2006/relationships/slide" Target="/ppt/slides/slide3.xml" Id="R114c513de05e4a45" /><Relationship Type="http://schemas.openxmlformats.org/officeDocument/2006/relationships/slide" Target="/ppt/slides/slide4.xml" Id="Re4bff4e0344e4c67" /><Relationship Type="http://schemas.openxmlformats.org/officeDocument/2006/relationships/slide" Target="/ppt/slides/slide5.xml" Id="Ra177f07870154a68" /><Relationship Type="http://schemas.openxmlformats.org/officeDocument/2006/relationships/slide" Target="/ppt/slides/slide6.xml" Id="Re63dc157b0654c71" /><Relationship Type="http://schemas.openxmlformats.org/officeDocument/2006/relationships/slide" Target="/ppt/slides/slide7.xml" Id="Re949120a7169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80022419c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ab9d816845f1" /><Relationship Type="http://schemas.openxmlformats.org/officeDocument/2006/relationships/theme" Target="/ppt/slideMasters/theme/theme1.xml" Id="R4dff2238695f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5ab9d8168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d950dcc1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6ed62cb1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89276411f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9ab5789d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002f80ab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4846a23c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525ccbdd6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LØKKE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LØKKE HOLDING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17 894 965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190 491 889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211 592 356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TORE LØKKE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TBL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Stokksundveien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988 852 368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