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3245afb29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6ae100995e43e5"/>
  </p:sldMasterIdLst>
  <p:sldIdLst>
    <p:sldId xmlns:r="http://schemas.openxmlformats.org/officeDocument/2006/relationships" id="256" r:id="R20e79e05f5684326"/>
    <p:sldId xmlns:r="http://schemas.openxmlformats.org/officeDocument/2006/relationships" id="257" r:id="Rf3b50bf05a554403"/>
    <p:sldId xmlns:r="http://schemas.openxmlformats.org/officeDocument/2006/relationships" id="258" r:id="Rcdeac08a90c64b0e"/>
    <p:sldId xmlns:r="http://schemas.openxmlformats.org/officeDocument/2006/relationships" id="259" r:id="R13c3d9a064eb4c54"/>
    <p:sldId xmlns:r="http://schemas.openxmlformats.org/officeDocument/2006/relationships" id="260" r:id="R1ca3457fcb424a12"/>
    <p:sldId xmlns:r="http://schemas.openxmlformats.org/officeDocument/2006/relationships" id="261" r:id="R60431cbfe66845c0"/>
    <p:sldId xmlns:r="http://schemas.openxmlformats.org/officeDocument/2006/relationships" id="262" r:id="R6b2c571008b2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ae100995e43e5" /><Relationship Type="http://schemas.openxmlformats.org/officeDocument/2006/relationships/slide" Target="/ppt/slides/slide1.xml" Id="R20e79e05f5684326" /><Relationship Type="http://schemas.openxmlformats.org/officeDocument/2006/relationships/slide" Target="/ppt/slides/slide2.xml" Id="Rf3b50bf05a554403" /><Relationship Type="http://schemas.openxmlformats.org/officeDocument/2006/relationships/slide" Target="/ppt/slides/slide3.xml" Id="Rcdeac08a90c64b0e" /><Relationship Type="http://schemas.openxmlformats.org/officeDocument/2006/relationships/slide" Target="/ppt/slides/slide4.xml" Id="R13c3d9a064eb4c54" /><Relationship Type="http://schemas.openxmlformats.org/officeDocument/2006/relationships/slide" Target="/ppt/slides/slide5.xml" Id="R1ca3457fcb424a12" /><Relationship Type="http://schemas.openxmlformats.org/officeDocument/2006/relationships/slide" Target="/ppt/slides/slide6.xml" Id="R60431cbfe66845c0" /><Relationship Type="http://schemas.openxmlformats.org/officeDocument/2006/relationships/slide" Target="/ppt/slides/slide7.xml" Id="R6b2c571008b2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f4edf9fd3e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d0c30d7784320" /><Relationship Type="http://schemas.openxmlformats.org/officeDocument/2006/relationships/theme" Target="/ppt/slideMasters/theme/theme1.xml" Id="R6cbb6f1d2ae3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d0c30d778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5c59086c8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a2ec15a2c4b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47ca70858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1a6de2e9a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1895c738049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0e97406684d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0d80c1b5b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MYRVEIEN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9 125 177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4 690 301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21 870 695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238 568 866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243 706 999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MYRVEIEN VEKST AS</a:t>
            </a:r>
          </a:p>
        </p:txBody>
      </p:sp>
    </p:spTree>
  </p:cSld>
  <p:clrMapOvr>
    <a:masterClrMapping xmlns:a="http://schemas.openxmlformats.org/drawingml/2006/main"/>
  </p:clrMapOvr>
</p:sld>
</file>