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105a53a8c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df7ccb8aa4829"/>
  </p:sldMasterIdLst>
  <p:sldIdLst>
    <p:sldId xmlns:r="http://schemas.openxmlformats.org/officeDocument/2006/relationships" id="256" r:id="Rba551cb78e404adb"/>
    <p:sldId xmlns:r="http://schemas.openxmlformats.org/officeDocument/2006/relationships" id="257" r:id="Rcbd3b23736454028"/>
    <p:sldId xmlns:r="http://schemas.openxmlformats.org/officeDocument/2006/relationships" id="258" r:id="R4a1336cfea664900"/>
    <p:sldId xmlns:r="http://schemas.openxmlformats.org/officeDocument/2006/relationships" id="259" r:id="R0245ed1b58d14c30"/>
    <p:sldId xmlns:r="http://schemas.openxmlformats.org/officeDocument/2006/relationships" id="260" r:id="R2c99c2e04b2b4e12"/>
    <p:sldId xmlns:r="http://schemas.openxmlformats.org/officeDocument/2006/relationships" id="261" r:id="R032b357b25834ecb"/>
    <p:sldId xmlns:r="http://schemas.openxmlformats.org/officeDocument/2006/relationships" id="262" r:id="R365e7a98ed47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df7ccb8aa4829" /><Relationship Type="http://schemas.openxmlformats.org/officeDocument/2006/relationships/slide" Target="/ppt/slides/slide1.xml" Id="Rba551cb78e404adb" /><Relationship Type="http://schemas.openxmlformats.org/officeDocument/2006/relationships/slide" Target="/ppt/slides/slide2.xml" Id="Rcbd3b23736454028" /><Relationship Type="http://schemas.openxmlformats.org/officeDocument/2006/relationships/slide" Target="/ppt/slides/slide3.xml" Id="R4a1336cfea664900" /><Relationship Type="http://schemas.openxmlformats.org/officeDocument/2006/relationships/slide" Target="/ppt/slides/slide4.xml" Id="R0245ed1b58d14c30" /><Relationship Type="http://schemas.openxmlformats.org/officeDocument/2006/relationships/slide" Target="/ppt/slides/slide5.xml" Id="R2c99c2e04b2b4e12" /><Relationship Type="http://schemas.openxmlformats.org/officeDocument/2006/relationships/slide" Target="/ppt/slides/slide6.xml" Id="R032b357b25834ecb" /><Relationship Type="http://schemas.openxmlformats.org/officeDocument/2006/relationships/slide" Target="/ppt/slides/slide7.xml" Id="R365e7a98ed47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939607859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ee36fbf7040b0" /><Relationship Type="http://schemas.openxmlformats.org/officeDocument/2006/relationships/theme" Target="/ppt/slideMasters/theme/theme1.xml" Id="R54a130ae021c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ee36fbf70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33d6b0e4440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83dd00fb0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b81ee2538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9c992fa0e4a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50a86fd63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8ba8b15b440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8bc698024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−3 127 531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79 971 913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80 044 308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GUNNAR DJUVE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988 861 367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HOLDING AS</a:t>
            </a:r>
          </a:p>
        </p:txBody>
      </p:sp>
    </p:spTree>
  </p:cSld>
  <p:clrMapOvr>
    <a:masterClrMapping xmlns:a="http://schemas.openxmlformats.org/drawingml/2006/main"/>
  </p:clrMapOvr>
</p:sld>
</file>