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74b9ea8e4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632ef6de54e5e"/>
  </p:sldMasterIdLst>
  <p:sldIdLst>
    <p:sldId xmlns:r="http://schemas.openxmlformats.org/officeDocument/2006/relationships" id="256" r:id="Rf6e020695efe4534"/>
    <p:sldId xmlns:r="http://schemas.openxmlformats.org/officeDocument/2006/relationships" id="257" r:id="R4f1844e84de74237"/>
    <p:sldId xmlns:r="http://schemas.openxmlformats.org/officeDocument/2006/relationships" id="258" r:id="R46c22443fcb146b3"/>
    <p:sldId xmlns:r="http://schemas.openxmlformats.org/officeDocument/2006/relationships" id="259" r:id="Ra89ea39f757f4c0d"/>
    <p:sldId xmlns:r="http://schemas.openxmlformats.org/officeDocument/2006/relationships" id="260" r:id="R75335775ef9845ff"/>
    <p:sldId xmlns:r="http://schemas.openxmlformats.org/officeDocument/2006/relationships" id="261" r:id="R8ddc6ebfcb354b3f"/>
    <p:sldId xmlns:r="http://schemas.openxmlformats.org/officeDocument/2006/relationships" id="262" r:id="Rf2f1375f6f12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632ef6de54e5e" /><Relationship Type="http://schemas.openxmlformats.org/officeDocument/2006/relationships/slide" Target="/ppt/slides/slide1.xml" Id="Rf6e020695efe4534" /><Relationship Type="http://schemas.openxmlformats.org/officeDocument/2006/relationships/slide" Target="/ppt/slides/slide2.xml" Id="R4f1844e84de74237" /><Relationship Type="http://schemas.openxmlformats.org/officeDocument/2006/relationships/slide" Target="/ppt/slides/slide3.xml" Id="R46c22443fcb146b3" /><Relationship Type="http://schemas.openxmlformats.org/officeDocument/2006/relationships/slide" Target="/ppt/slides/slide4.xml" Id="Ra89ea39f757f4c0d" /><Relationship Type="http://schemas.openxmlformats.org/officeDocument/2006/relationships/slide" Target="/ppt/slides/slide5.xml" Id="R75335775ef9845ff" /><Relationship Type="http://schemas.openxmlformats.org/officeDocument/2006/relationships/slide" Target="/ppt/slides/slide6.xml" Id="R8ddc6ebfcb354b3f" /><Relationship Type="http://schemas.openxmlformats.org/officeDocument/2006/relationships/slide" Target="/ppt/slides/slide7.xml" Id="Rf2f1375f6f12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aeb665f78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4e9e1ab724e85" /><Relationship Type="http://schemas.openxmlformats.org/officeDocument/2006/relationships/theme" Target="/ppt/slideMasters/theme/theme1.xml" Id="Rd83ae67710a34e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4e9e1ab72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f1e529c8b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86538e3e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4a89ad136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a90238d0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fed7f771d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a2bddb28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cdc6a5b7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