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d99495f4804e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0cc4bc185241b9"/>
  </p:sldMasterIdLst>
  <p:sldIdLst>
    <p:sldId xmlns:r="http://schemas.openxmlformats.org/officeDocument/2006/relationships" id="256" r:id="R80c181cd81b34476"/>
    <p:sldId xmlns:r="http://schemas.openxmlformats.org/officeDocument/2006/relationships" id="257" r:id="R960ea2053ea34eff"/>
    <p:sldId xmlns:r="http://schemas.openxmlformats.org/officeDocument/2006/relationships" id="258" r:id="R695dd36e5af94af6"/>
    <p:sldId xmlns:r="http://schemas.openxmlformats.org/officeDocument/2006/relationships" id="259" r:id="Re4209486359e4542"/>
    <p:sldId xmlns:r="http://schemas.openxmlformats.org/officeDocument/2006/relationships" id="260" r:id="Rb0afdc3575684340"/>
    <p:sldId xmlns:r="http://schemas.openxmlformats.org/officeDocument/2006/relationships" id="261" r:id="R0f48412d4b77412a"/>
    <p:sldId xmlns:r="http://schemas.openxmlformats.org/officeDocument/2006/relationships" id="262" r:id="Rb38deaa3630b40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0cc4bc185241b9" /><Relationship Type="http://schemas.openxmlformats.org/officeDocument/2006/relationships/slide" Target="/ppt/slides/slide1.xml" Id="R80c181cd81b34476" /><Relationship Type="http://schemas.openxmlformats.org/officeDocument/2006/relationships/slide" Target="/ppt/slides/slide2.xml" Id="R960ea2053ea34eff" /><Relationship Type="http://schemas.openxmlformats.org/officeDocument/2006/relationships/slide" Target="/ppt/slides/slide3.xml" Id="R695dd36e5af94af6" /><Relationship Type="http://schemas.openxmlformats.org/officeDocument/2006/relationships/slide" Target="/ppt/slides/slide4.xml" Id="Re4209486359e4542" /><Relationship Type="http://schemas.openxmlformats.org/officeDocument/2006/relationships/slide" Target="/ppt/slides/slide5.xml" Id="Rb0afdc3575684340" /><Relationship Type="http://schemas.openxmlformats.org/officeDocument/2006/relationships/slide" Target="/ppt/slides/slide6.xml" Id="R0f48412d4b77412a" /><Relationship Type="http://schemas.openxmlformats.org/officeDocument/2006/relationships/slide" Target="/ppt/slides/slide7.xml" Id="Rb38deaa3630b40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c50323376244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e08e9fd7924d0e" /><Relationship Type="http://schemas.openxmlformats.org/officeDocument/2006/relationships/theme" Target="/ppt/slideMasters/theme/theme1.xml" Id="Rc38f8c0fe24842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e08e9fd7924d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5aaae941734c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2cea96b4cb49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776f84eaa34d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627741f89c43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cd4159ac0946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7db7a4637245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86268699b64e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VINTERVEIEN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VINTERVEIEN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VINTERVEIEN EIENDOM AS ble etablert [år] og holder til i Ranheim.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VINTERVEIEN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VINTERVEIEN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VINTERVEIEN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766 152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−440 779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1 226 421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19 795 677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26 001 430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VINTERVEIEN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AGNAR SVENDSEN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VINTERVEIEN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Svendsen, Eventyrvegen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7056 Ranheim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57 42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tone@vinterveien.no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988 868 787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VINTERVEIEN EIENDOM AS</a:t>
            </a:r>
          </a:p>
        </p:txBody>
      </p:sp>
    </p:spTree>
  </p:cSld>
  <p:clrMapOvr>
    <a:masterClrMapping xmlns:a="http://schemas.openxmlformats.org/drawingml/2006/main"/>
  </p:clrMapOvr>
</p:sld>
</file>