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88cdeb84c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d1c5cf28b441e"/>
  </p:sldMasterIdLst>
  <p:sldIdLst>
    <p:sldId xmlns:r="http://schemas.openxmlformats.org/officeDocument/2006/relationships" id="256" r:id="R1922a1bd81b84c3d"/>
    <p:sldId xmlns:r="http://schemas.openxmlformats.org/officeDocument/2006/relationships" id="257" r:id="R1c24ff46fc164be4"/>
    <p:sldId xmlns:r="http://schemas.openxmlformats.org/officeDocument/2006/relationships" id="258" r:id="Rec1a02aab47046b5"/>
    <p:sldId xmlns:r="http://schemas.openxmlformats.org/officeDocument/2006/relationships" id="259" r:id="R2acf9d9e675a4d24"/>
    <p:sldId xmlns:r="http://schemas.openxmlformats.org/officeDocument/2006/relationships" id="260" r:id="R3e79dcd8a20b4bc1"/>
    <p:sldId xmlns:r="http://schemas.openxmlformats.org/officeDocument/2006/relationships" id="261" r:id="R621274461faf4b87"/>
    <p:sldId xmlns:r="http://schemas.openxmlformats.org/officeDocument/2006/relationships" id="262" r:id="R7dd90352e186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d1c5cf28b441e" /><Relationship Type="http://schemas.openxmlformats.org/officeDocument/2006/relationships/slide" Target="/ppt/slides/slide1.xml" Id="R1922a1bd81b84c3d" /><Relationship Type="http://schemas.openxmlformats.org/officeDocument/2006/relationships/slide" Target="/ppt/slides/slide2.xml" Id="R1c24ff46fc164be4" /><Relationship Type="http://schemas.openxmlformats.org/officeDocument/2006/relationships/slide" Target="/ppt/slides/slide3.xml" Id="Rec1a02aab47046b5" /><Relationship Type="http://schemas.openxmlformats.org/officeDocument/2006/relationships/slide" Target="/ppt/slides/slide4.xml" Id="R2acf9d9e675a4d24" /><Relationship Type="http://schemas.openxmlformats.org/officeDocument/2006/relationships/slide" Target="/ppt/slides/slide5.xml" Id="R3e79dcd8a20b4bc1" /><Relationship Type="http://schemas.openxmlformats.org/officeDocument/2006/relationships/slide" Target="/ppt/slides/slide6.xml" Id="R621274461faf4b87" /><Relationship Type="http://schemas.openxmlformats.org/officeDocument/2006/relationships/slide" Target="/ppt/slides/slide7.xml" Id="R7dd90352e186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3873ed62c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4723a3b24b5c" /><Relationship Type="http://schemas.openxmlformats.org/officeDocument/2006/relationships/theme" Target="/ppt/slideMasters/theme/theme1.xml" Id="Rf3751744d364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d4723a3b2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317b55cf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aa2492885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f6a678f0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f6324120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f0c4771f0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fd36038df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b8514506f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