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11a60b7d8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209c598914fa4"/>
  </p:sldMasterIdLst>
  <p:sldIdLst>
    <p:sldId xmlns:r="http://schemas.openxmlformats.org/officeDocument/2006/relationships" id="256" r:id="R0b6fc293bc444801"/>
    <p:sldId xmlns:r="http://schemas.openxmlformats.org/officeDocument/2006/relationships" id="257" r:id="Rf57079db90df428c"/>
    <p:sldId xmlns:r="http://schemas.openxmlformats.org/officeDocument/2006/relationships" id="258" r:id="R6787ea56aec04cf2"/>
    <p:sldId xmlns:r="http://schemas.openxmlformats.org/officeDocument/2006/relationships" id="259" r:id="R0dc03a24be9e427c"/>
    <p:sldId xmlns:r="http://schemas.openxmlformats.org/officeDocument/2006/relationships" id="260" r:id="R287c4b3ac5344cb3"/>
    <p:sldId xmlns:r="http://schemas.openxmlformats.org/officeDocument/2006/relationships" id="261" r:id="Rb0b56c314a40439b"/>
    <p:sldId xmlns:r="http://schemas.openxmlformats.org/officeDocument/2006/relationships" id="262" r:id="R48851107112c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209c598914fa4" /><Relationship Type="http://schemas.openxmlformats.org/officeDocument/2006/relationships/slide" Target="/ppt/slides/slide1.xml" Id="R0b6fc293bc444801" /><Relationship Type="http://schemas.openxmlformats.org/officeDocument/2006/relationships/slide" Target="/ppt/slides/slide2.xml" Id="Rf57079db90df428c" /><Relationship Type="http://schemas.openxmlformats.org/officeDocument/2006/relationships/slide" Target="/ppt/slides/slide3.xml" Id="R6787ea56aec04cf2" /><Relationship Type="http://schemas.openxmlformats.org/officeDocument/2006/relationships/slide" Target="/ppt/slides/slide4.xml" Id="R0dc03a24be9e427c" /><Relationship Type="http://schemas.openxmlformats.org/officeDocument/2006/relationships/slide" Target="/ppt/slides/slide5.xml" Id="R287c4b3ac5344cb3" /><Relationship Type="http://schemas.openxmlformats.org/officeDocument/2006/relationships/slide" Target="/ppt/slides/slide6.xml" Id="Rb0b56c314a40439b" /><Relationship Type="http://schemas.openxmlformats.org/officeDocument/2006/relationships/slide" Target="/ppt/slides/slide7.xml" Id="R48851107112c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665b3c10140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fa4ac97e24cc2" /><Relationship Type="http://schemas.openxmlformats.org/officeDocument/2006/relationships/theme" Target="/ppt/slideMasters/theme/theme1.xml" Id="R4fc960df8eaf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fa4ac97e2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857c339e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6e79bb18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d8772efd04a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1ce2446c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c49452a38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67ba0ac5d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2a24d9f22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GILINVEST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7 787 601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8 306 816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GILAS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TGM HOLDING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OLAV GILSTAD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OLAV GILSTAD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Alstadhaugvegen 419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GILINVEST AS</a:t>
            </a:r>
          </a:p>
        </p:txBody>
      </p:sp>
    </p:spTree>
  </p:cSld>
  <p:clrMapOvr>
    <a:masterClrMapping xmlns:a="http://schemas.openxmlformats.org/drawingml/2006/main"/>
  </p:clrMapOvr>
</p:sld>
</file>