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1f14ececfd46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1aeeffbcf64240"/>
  </p:sldMasterIdLst>
  <p:sldIdLst>
    <p:sldId xmlns:r="http://schemas.openxmlformats.org/officeDocument/2006/relationships" id="256" r:id="Rae9af5faf05149b0"/>
    <p:sldId xmlns:r="http://schemas.openxmlformats.org/officeDocument/2006/relationships" id="257" r:id="R6cbfa70d125b4e99"/>
    <p:sldId xmlns:r="http://schemas.openxmlformats.org/officeDocument/2006/relationships" id="258" r:id="R0dd6100caa014db5"/>
    <p:sldId xmlns:r="http://schemas.openxmlformats.org/officeDocument/2006/relationships" id="259" r:id="R238b0954e7bf46e2"/>
    <p:sldId xmlns:r="http://schemas.openxmlformats.org/officeDocument/2006/relationships" id="260" r:id="R8e8d3ef0be10414a"/>
    <p:sldId xmlns:r="http://schemas.openxmlformats.org/officeDocument/2006/relationships" id="261" r:id="R5d4d73b021ce4625"/>
    <p:sldId xmlns:r="http://schemas.openxmlformats.org/officeDocument/2006/relationships" id="262" r:id="Rc538b15729e8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aeeffbcf64240" /><Relationship Type="http://schemas.openxmlformats.org/officeDocument/2006/relationships/slide" Target="/ppt/slides/slide1.xml" Id="Rae9af5faf05149b0" /><Relationship Type="http://schemas.openxmlformats.org/officeDocument/2006/relationships/slide" Target="/ppt/slides/slide2.xml" Id="R6cbfa70d125b4e99" /><Relationship Type="http://schemas.openxmlformats.org/officeDocument/2006/relationships/slide" Target="/ppt/slides/slide3.xml" Id="R0dd6100caa014db5" /><Relationship Type="http://schemas.openxmlformats.org/officeDocument/2006/relationships/slide" Target="/ppt/slides/slide4.xml" Id="R238b0954e7bf46e2" /><Relationship Type="http://schemas.openxmlformats.org/officeDocument/2006/relationships/slide" Target="/ppt/slides/slide5.xml" Id="R8e8d3ef0be10414a" /><Relationship Type="http://schemas.openxmlformats.org/officeDocument/2006/relationships/slide" Target="/ppt/slides/slide6.xml" Id="R5d4d73b021ce4625" /><Relationship Type="http://schemas.openxmlformats.org/officeDocument/2006/relationships/slide" Target="/ppt/slides/slide7.xml" Id="Rc538b15729e8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d10ada47a48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983f7f59c4d85" /><Relationship Type="http://schemas.openxmlformats.org/officeDocument/2006/relationships/theme" Target="/ppt/slideMasters/theme/theme1.xml" Id="R23cafd8dcc584e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2983f7f59c4d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4d30bc5f840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d4b88303242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dc72c0acd42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90f19c38244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11dbafbf444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c6502990440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4f5f87eb141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SOLIDEN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8 777 170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46 605 624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48 672 192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OUFF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OUFF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AUDNY HELLAND OUFF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HELLAND OUFF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HELLAND OUFF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HELLAND OUFF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4371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988 871 613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