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4e830fd1e04b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7d6d5ade9c4af8"/>
  </p:sldMasterIdLst>
  <p:sldIdLst>
    <p:sldId xmlns:r="http://schemas.openxmlformats.org/officeDocument/2006/relationships" id="256" r:id="R01b424c28dbd47e4"/>
    <p:sldId xmlns:r="http://schemas.openxmlformats.org/officeDocument/2006/relationships" id="257" r:id="R1234a238a6944795"/>
    <p:sldId xmlns:r="http://schemas.openxmlformats.org/officeDocument/2006/relationships" id="258" r:id="Rc44fe91f471e4bdf"/>
    <p:sldId xmlns:r="http://schemas.openxmlformats.org/officeDocument/2006/relationships" id="259" r:id="Re05e9b5bc6404558"/>
    <p:sldId xmlns:r="http://schemas.openxmlformats.org/officeDocument/2006/relationships" id="260" r:id="R67465063e00148c8"/>
    <p:sldId xmlns:r="http://schemas.openxmlformats.org/officeDocument/2006/relationships" id="261" r:id="R2626605855a74752"/>
    <p:sldId xmlns:r="http://schemas.openxmlformats.org/officeDocument/2006/relationships" id="262" r:id="R54e2c3ae56dc4b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7d6d5ade9c4af8" /><Relationship Type="http://schemas.openxmlformats.org/officeDocument/2006/relationships/slide" Target="/ppt/slides/slide1.xml" Id="R01b424c28dbd47e4" /><Relationship Type="http://schemas.openxmlformats.org/officeDocument/2006/relationships/slide" Target="/ppt/slides/slide2.xml" Id="R1234a238a6944795" /><Relationship Type="http://schemas.openxmlformats.org/officeDocument/2006/relationships/slide" Target="/ppt/slides/slide3.xml" Id="Rc44fe91f471e4bdf" /><Relationship Type="http://schemas.openxmlformats.org/officeDocument/2006/relationships/slide" Target="/ppt/slides/slide4.xml" Id="Re05e9b5bc6404558" /><Relationship Type="http://schemas.openxmlformats.org/officeDocument/2006/relationships/slide" Target="/ppt/slides/slide5.xml" Id="R67465063e00148c8" /><Relationship Type="http://schemas.openxmlformats.org/officeDocument/2006/relationships/slide" Target="/ppt/slides/slide6.xml" Id="R2626605855a74752" /><Relationship Type="http://schemas.openxmlformats.org/officeDocument/2006/relationships/slide" Target="/ppt/slides/slide7.xml" Id="R54e2c3ae56dc4b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6861f8fabe44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79636f6eb4c5f" /><Relationship Type="http://schemas.openxmlformats.org/officeDocument/2006/relationships/theme" Target="/ppt/slideMasters/theme/theme1.xml" Id="Rba69ea215cf246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979636f6eb4c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101daf7184f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3707da1e94e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404b4aa454b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e295968b84e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ebd3e763d4f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1a197e26042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a2cd3e7fd47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8 412 971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14 717 733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14 776 011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IVAR RØE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Gunnlaug Ormstunges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7600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988 871 680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RØE HOLDING AS</a:t>
            </a:r>
          </a:p>
        </p:txBody>
      </p:sp>
    </p:spTree>
  </p:cSld>
  <p:clrMapOvr>
    <a:masterClrMapping xmlns:a="http://schemas.openxmlformats.org/drawingml/2006/main"/>
  </p:clrMapOvr>
</p:sld>
</file>