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b2146c5b9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ed7b6760b4ade"/>
  </p:sldMasterIdLst>
  <p:sldIdLst>
    <p:sldId xmlns:r="http://schemas.openxmlformats.org/officeDocument/2006/relationships" id="256" r:id="R61efc25c0c004681"/>
    <p:sldId xmlns:r="http://schemas.openxmlformats.org/officeDocument/2006/relationships" id="257" r:id="R82191d795ce2411a"/>
    <p:sldId xmlns:r="http://schemas.openxmlformats.org/officeDocument/2006/relationships" id="258" r:id="R2babc46b26e34637"/>
    <p:sldId xmlns:r="http://schemas.openxmlformats.org/officeDocument/2006/relationships" id="259" r:id="Red254c1cac514827"/>
    <p:sldId xmlns:r="http://schemas.openxmlformats.org/officeDocument/2006/relationships" id="260" r:id="R876c8f01f2224df5"/>
    <p:sldId xmlns:r="http://schemas.openxmlformats.org/officeDocument/2006/relationships" id="261" r:id="R81ded4d847464584"/>
    <p:sldId xmlns:r="http://schemas.openxmlformats.org/officeDocument/2006/relationships" id="262" r:id="Rb933f6d0f7be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ed7b6760b4ade" /><Relationship Type="http://schemas.openxmlformats.org/officeDocument/2006/relationships/slide" Target="/ppt/slides/slide1.xml" Id="R61efc25c0c004681" /><Relationship Type="http://schemas.openxmlformats.org/officeDocument/2006/relationships/slide" Target="/ppt/slides/slide2.xml" Id="R82191d795ce2411a" /><Relationship Type="http://schemas.openxmlformats.org/officeDocument/2006/relationships/slide" Target="/ppt/slides/slide3.xml" Id="R2babc46b26e34637" /><Relationship Type="http://schemas.openxmlformats.org/officeDocument/2006/relationships/slide" Target="/ppt/slides/slide4.xml" Id="Red254c1cac514827" /><Relationship Type="http://schemas.openxmlformats.org/officeDocument/2006/relationships/slide" Target="/ppt/slides/slide5.xml" Id="R876c8f01f2224df5" /><Relationship Type="http://schemas.openxmlformats.org/officeDocument/2006/relationships/slide" Target="/ppt/slides/slide6.xml" Id="R81ded4d847464584" /><Relationship Type="http://schemas.openxmlformats.org/officeDocument/2006/relationships/slide" Target="/ppt/slides/slide7.xml" Id="Rb933f6d0f7be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063fc7b77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72b9796247d9" /><Relationship Type="http://schemas.openxmlformats.org/officeDocument/2006/relationships/theme" Target="/ppt/slideMasters/theme/theme1.xml" Id="R1eae43b2670a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172b97962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731a27c8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40ae98d16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4cab65cc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c6e1a2211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7c2df915d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c6ecf36344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9bbaab05f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OLSEN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−1 017 772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20 368 779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190 657 532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264 540 775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OLSEN BERGER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KOXVIG BERGER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