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8be7d1023c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ed6d49a25145c6"/>
  </p:sldMasterIdLst>
  <p:sldIdLst>
    <p:sldId xmlns:r="http://schemas.openxmlformats.org/officeDocument/2006/relationships" id="256" r:id="R4bb54c7080f2408b"/>
    <p:sldId xmlns:r="http://schemas.openxmlformats.org/officeDocument/2006/relationships" id="257" r:id="R90c7a687fd1c40c1"/>
    <p:sldId xmlns:r="http://schemas.openxmlformats.org/officeDocument/2006/relationships" id="258" r:id="R1c34d3ec44404ce3"/>
    <p:sldId xmlns:r="http://schemas.openxmlformats.org/officeDocument/2006/relationships" id="259" r:id="R2fd5f5c07959402f"/>
    <p:sldId xmlns:r="http://schemas.openxmlformats.org/officeDocument/2006/relationships" id="260" r:id="R9d24a2114d3e4d30"/>
    <p:sldId xmlns:r="http://schemas.openxmlformats.org/officeDocument/2006/relationships" id="261" r:id="R554f07e7627547c8"/>
    <p:sldId xmlns:r="http://schemas.openxmlformats.org/officeDocument/2006/relationships" id="262" r:id="R4c1290d46975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d6d49a25145c6" /><Relationship Type="http://schemas.openxmlformats.org/officeDocument/2006/relationships/slide" Target="/ppt/slides/slide1.xml" Id="R4bb54c7080f2408b" /><Relationship Type="http://schemas.openxmlformats.org/officeDocument/2006/relationships/slide" Target="/ppt/slides/slide2.xml" Id="R90c7a687fd1c40c1" /><Relationship Type="http://schemas.openxmlformats.org/officeDocument/2006/relationships/slide" Target="/ppt/slides/slide3.xml" Id="R1c34d3ec44404ce3" /><Relationship Type="http://schemas.openxmlformats.org/officeDocument/2006/relationships/slide" Target="/ppt/slides/slide4.xml" Id="R2fd5f5c07959402f" /><Relationship Type="http://schemas.openxmlformats.org/officeDocument/2006/relationships/slide" Target="/ppt/slides/slide5.xml" Id="R9d24a2114d3e4d30" /><Relationship Type="http://schemas.openxmlformats.org/officeDocument/2006/relationships/slide" Target="/ppt/slides/slide6.xml" Id="R554f07e7627547c8" /><Relationship Type="http://schemas.openxmlformats.org/officeDocument/2006/relationships/slide" Target="/ppt/slides/slide7.xml" Id="R4c1290d46975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45d212ddc46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ed326948b4561" /><Relationship Type="http://schemas.openxmlformats.org/officeDocument/2006/relationships/theme" Target="/ppt/slideMasters/theme/theme1.xml" Id="R6f12f6a356a24d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ed326948b45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1e0e1437d4b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c3d94abf3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e74e2f8f44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3b38efffd43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100f441a443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a3781865143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7b713e0214d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BRH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−612 812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12 140 808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47 374 818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51 156 706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ROGER SANDVIK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92 14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988 872 377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