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8a16c92b7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faf1300ac4f02"/>
  </p:sldMasterIdLst>
  <p:sldIdLst>
    <p:sldId xmlns:r="http://schemas.openxmlformats.org/officeDocument/2006/relationships" id="256" r:id="Rb6bcbeee80aa47ea"/>
    <p:sldId xmlns:r="http://schemas.openxmlformats.org/officeDocument/2006/relationships" id="257" r:id="R3c704e880aa941da"/>
    <p:sldId xmlns:r="http://schemas.openxmlformats.org/officeDocument/2006/relationships" id="258" r:id="Ra5efd761c7964f12"/>
    <p:sldId xmlns:r="http://schemas.openxmlformats.org/officeDocument/2006/relationships" id="259" r:id="Rd8ace7cab8224d22"/>
    <p:sldId xmlns:r="http://schemas.openxmlformats.org/officeDocument/2006/relationships" id="260" r:id="R6825109616bd48e0"/>
    <p:sldId xmlns:r="http://schemas.openxmlformats.org/officeDocument/2006/relationships" id="261" r:id="R6f547701aad54fab"/>
    <p:sldId xmlns:r="http://schemas.openxmlformats.org/officeDocument/2006/relationships" id="262" r:id="Rbdc224867d57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faf1300ac4f02" /><Relationship Type="http://schemas.openxmlformats.org/officeDocument/2006/relationships/slide" Target="/ppt/slides/slide1.xml" Id="Rb6bcbeee80aa47ea" /><Relationship Type="http://schemas.openxmlformats.org/officeDocument/2006/relationships/slide" Target="/ppt/slides/slide2.xml" Id="R3c704e880aa941da" /><Relationship Type="http://schemas.openxmlformats.org/officeDocument/2006/relationships/slide" Target="/ppt/slides/slide3.xml" Id="Ra5efd761c7964f12" /><Relationship Type="http://schemas.openxmlformats.org/officeDocument/2006/relationships/slide" Target="/ppt/slides/slide4.xml" Id="Rd8ace7cab8224d22" /><Relationship Type="http://schemas.openxmlformats.org/officeDocument/2006/relationships/slide" Target="/ppt/slides/slide5.xml" Id="R6825109616bd48e0" /><Relationship Type="http://schemas.openxmlformats.org/officeDocument/2006/relationships/slide" Target="/ppt/slides/slide6.xml" Id="R6f547701aad54fab" /><Relationship Type="http://schemas.openxmlformats.org/officeDocument/2006/relationships/slide" Target="/ppt/slides/slide7.xml" Id="Rbdc224867d57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bf006036e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473a635e42f4" /><Relationship Type="http://schemas.openxmlformats.org/officeDocument/2006/relationships/theme" Target="/ppt/slideMasters/theme/theme1.xml" Id="R2bf235d1b6e4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5473a635e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2f74826b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fc9d6ef4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1278461a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4dead2d3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84c88eba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2509c9bd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f1b4c29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HOLDING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49 409 178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59 768 054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WIDAR KEISERAAS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KEISERAAS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KEISERAAS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KEISERAAS DALHAUG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02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