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a0dad4e2f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ae807a1b74734"/>
  </p:sldMasterIdLst>
  <p:sldIdLst>
    <p:sldId xmlns:r="http://schemas.openxmlformats.org/officeDocument/2006/relationships" id="256" r:id="Rd7b9ac0f93e94692"/>
    <p:sldId xmlns:r="http://schemas.openxmlformats.org/officeDocument/2006/relationships" id="257" r:id="R5cb52783a3674c6f"/>
    <p:sldId xmlns:r="http://schemas.openxmlformats.org/officeDocument/2006/relationships" id="258" r:id="Re73484845555465a"/>
    <p:sldId xmlns:r="http://schemas.openxmlformats.org/officeDocument/2006/relationships" id="259" r:id="R32c06f3f8cdf4ed8"/>
    <p:sldId xmlns:r="http://schemas.openxmlformats.org/officeDocument/2006/relationships" id="260" r:id="R25ff81a90ed04088"/>
    <p:sldId xmlns:r="http://schemas.openxmlformats.org/officeDocument/2006/relationships" id="261" r:id="R255bfc88af334118"/>
    <p:sldId xmlns:r="http://schemas.openxmlformats.org/officeDocument/2006/relationships" id="262" r:id="Rf500b39dc2884e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ae807a1b74734" /><Relationship Type="http://schemas.openxmlformats.org/officeDocument/2006/relationships/slide" Target="/ppt/slides/slide1.xml" Id="Rd7b9ac0f93e94692" /><Relationship Type="http://schemas.openxmlformats.org/officeDocument/2006/relationships/slide" Target="/ppt/slides/slide2.xml" Id="R5cb52783a3674c6f" /><Relationship Type="http://schemas.openxmlformats.org/officeDocument/2006/relationships/slide" Target="/ppt/slides/slide3.xml" Id="Re73484845555465a" /><Relationship Type="http://schemas.openxmlformats.org/officeDocument/2006/relationships/slide" Target="/ppt/slides/slide4.xml" Id="R32c06f3f8cdf4ed8" /><Relationship Type="http://schemas.openxmlformats.org/officeDocument/2006/relationships/slide" Target="/ppt/slides/slide5.xml" Id="R25ff81a90ed04088" /><Relationship Type="http://schemas.openxmlformats.org/officeDocument/2006/relationships/slide" Target="/ppt/slides/slide6.xml" Id="R255bfc88af334118" /><Relationship Type="http://schemas.openxmlformats.org/officeDocument/2006/relationships/slide" Target="/ppt/slides/slide7.xml" Id="Rf500b39dc2884e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273bb5a1d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c852191b144a6" /><Relationship Type="http://schemas.openxmlformats.org/officeDocument/2006/relationships/theme" Target="/ppt/slideMasters/theme/theme1.xml" Id="R10c7067176f7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c852191b1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39bc9e35b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f36138eb3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f115c0744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3c6b3a9d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16ec97f88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4c6b34b8f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fdf60262e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DATSUR AS ble etablert [år] og holder til i Sponvika.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Korterødveien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1794 Sponvika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