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e8e8f23c04a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0eca0182c3458e"/>
  </p:sldMasterIdLst>
  <p:sldIdLst>
    <p:sldId xmlns:r="http://schemas.openxmlformats.org/officeDocument/2006/relationships" id="256" r:id="R9896e51e2bab4e9a"/>
    <p:sldId xmlns:r="http://schemas.openxmlformats.org/officeDocument/2006/relationships" id="257" r:id="Rcf2e431b1fe647fc"/>
    <p:sldId xmlns:r="http://schemas.openxmlformats.org/officeDocument/2006/relationships" id="258" r:id="R28b91f4dc6304642"/>
    <p:sldId xmlns:r="http://schemas.openxmlformats.org/officeDocument/2006/relationships" id="259" r:id="R9e2b2e3d98bc411b"/>
    <p:sldId xmlns:r="http://schemas.openxmlformats.org/officeDocument/2006/relationships" id="260" r:id="Ra7f5330796f5422c"/>
    <p:sldId xmlns:r="http://schemas.openxmlformats.org/officeDocument/2006/relationships" id="261" r:id="Rde6bd6f0b4754cea"/>
    <p:sldId xmlns:r="http://schemas.openxmlformats.org/officeDocument/2006/relationships" id="262" r:id="R8adf29d266d540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eca0182c3458e" /><Relationship Type="http://schemas.openxmlformats.org/officeDocument/2006/relationships/slide" Target="/ppt/slides/slide1.xml" Id="R9896e51e2bab4e9a" /><Relationship Type="http://schemas.openxmlformats.org/officeDocument/2006/relationships/slide" Target="/ppt/slides/slide2.xml" Id="Rcf2e431b1fe647fc" /><Relationship Type="http://schemas.openxmlformats.org/officeDocument/2006/relationships/slide" Target="/ppt/slides/slide3.xml" Id="R28b91f4dc6304642" /><Relationship Type="http://schemas.openxmlformats.org/officeDocument/2006/relationships/slide" Target="/ppt/slides/slide4.xml" Id="R9e2b2e3d98bc411b" /><Relationship Type="http://schemas.openxmlformats.org/officeDocument/2006/relationships/slide" Target="/ppt/slides/slide5.xml" Id="Ra7f5330796f5422c" /><Relationship Type="http://schemas.openxmlformats.org/officeDocument/2006/relationships/slide" Target="/ppt/slides/slide6.xml" Id="Rde6bd6f0b4754cea" /><Relationship Type="http://schemas.openxmlformats.org/officeDocument/2006/relationships/slide" Target="/ppt/slides/slide7.xml" Id="R8adf29d266d540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86e7a467d4d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469c48ec0403d" /><Relationship Type="http://schemas.openxmlformats.org/officeDocument/2006/relationships/theme" Target="/ppt/slideMasters/theme/theme1.xml" Id="R83a93fcd811942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469c48ec040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2bd315cd54c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895b4a77d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07463f796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6d3fd3cf5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d26c1e94d4f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f27e2805740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ff994dfe94e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11 792 921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12 037 235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988 890 898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