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a95c6d26d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5369bd0324d3a"/>
  </p:sldMasterIdLst>
  <p:sldIdLst>
    <p:sldId xmlns:r="http://schemas.openxmlformats.org/officeDocument/2006/relationships" id="256" r:id="Rec6d5e935dbc4350"/>
    <p:sldId xmlns:r="http://schemas.openxmlformats.org/officeDocument/2006/relationships" id="257" r:id="R9150994f0aba49df"/>
    <p:sldId xmlns:r="http://schemas.openxmlformats.org/officeDocument/2006/relationships" id="258" r:id="R937757017b204a3e"/>
    <p:sldId xmlns:r="http://schemas.openxmlformats.org/officeDocument/2006/relationships" id="259" r:id="Rfdb4d1b79f4f4e7c"/>
    <p:sldId xmlns:r="http://schemas.openxmlformats.org/officeDocument/2006/relationships" id="260" r:id="Rdbfe205852f74472"/>
    <p:sldId xmlns:r="http://schemas.openxmlformats.org/officeDocument/2006/relationships" id="261" r:id="R4b50afc04b6e45de"/>
    <p:sldId xmlns:r="http://schemas.openxmlformats.org/officeDocument/2006/relationships" id="262" r:id="R47ac9bc26168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5369bd0324d3a" /><Relationship Type="http://schemas.openxmlformats.org/officeDocument/2006/relationships/slide" Target="/ppt/slides/slide1.xml" Id="Rec6d5e935dbc4350" /><Relationship Type="http://schemas.openxmlformats.org/officeDocument/2006/relationships/slide" Target="/ppt/slides/slide2.xml" Id="R9150994f0aba49df" /><Relationship Type="http://schemas.openxmlformats.org/officeDocument/2006/relationships/slide" Target="/ppt/slides/slide3.xml" Id="R937757017b204a3e" /><Relationship Type="http://schemas.openxmlformats.org/officeDocument/2006/relationships/slide" Target="/ppt/slides/slide4.xml" Id="Rfdb4d1b79f4f4e7c" /><Relationship Type="http://schemas.openxmlformats.org/officeDocument/2006/relationships/slide" Target="/ppt/slides/slide5.xml" Id="Rdbfe205852f74472" /><Relationship Type="http://schemas.openxmlformats.org/officeDocument/2006/relationships/slide" Target="/ppt/slides/slide6.xml" Id="R4b50afc04b6e45de" /><Relationship Type="http://schemas.openxmlformats.org/officeDocument/2006/relationships/slide" Target="/ppt/slides/slide7.xml" Id="R47ac9bc26168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35264bc45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ed9c773c4ac2" /><Relationship Type="http://schemas.openxmlformats.org/officeDocument/2006/relationships/theme" Target="/ppt/slideMasters/theme/theme1.xml" Id="R947a3d43f762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5ed9c773c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95b02e9ae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8683992c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958214630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5a3ec15e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084b69b1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2a390d38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bc5cfe83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