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4255e0183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985d0fc764305"/>
  </p:sldMasterIdLst>
  <p:sldIdLst>
    <p:sldId xmlns:r="http://schemas.openxmlformats.org/officeDocument/2006/relationships" id="256" r:id="Rd90b3be471b344f0"/>
    <p:sldId xmlns:r="http://schemas.openxmlformats.org/officeDocument/2006/relationships" id="257" r:id="R5e952a76ad074fff"/>
    <p:sldId xmlns:r="http://schemas.openxmlformats.org/officeDocument/2006/relationships" id="258" r:id="R929110e4a8e74bf9"/>
    <p:sldId xmlns:r="http://schemas.openxmlformats.org/officeDocument/2006/relationships" id="259" r:id="R833f0ca8e8e144dd"/>
    <p:sldId xmlns:r="http://schemas.openxmlformats.org/officeDocument/2006/relationships" id="260" r:id="R8fbffead117b4502"/>
    <p:sldId xmlns:r="http://schemas.openxmlformats.org/officeDocument/2006/relationships" id="261" r:id="Rd395cf36c3f34209"/>
    <p:sldId xmlns:r="http://schemas.openxmlformats.org/officeDocument/2006/relationships" id="262" r:id="Rc368e5a7b719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985d0fc764305" /><Relationship Type="http://schemas.openxmlformats.org/officeDocument/2006/relationships/slide" Target="/ppt/slides/slide1.xml" Id="Rd90b3be471b344f0" /><Relationship Type="http://schemas.openxmlformats.org/officeDocument/2006/relationships/slide" Target="/ppt/slides/slide2.xml" Id="R5e952a76ad074fff" /><Relationship Type="http://schemas.openxmlformats.org/officeDocument/2006/relationships/slide" Target="/ppt/slides/slide3.xml" Id="R929110e4a8e74bf9" /><Relationship Type="http://schemas.openxmlformats.org/officeDocument/2006/relationships/slide" Target="/ppt/slides/slide4.xml" Id="R833f0ca8e8e144dd" /><Relationship Type="http://schemas.openxmlformats.org/officeDocument/2006/relationships/slide" Target="/ppt/slides/slide5.xml" Id="R8fbffead117b4502" /><Relationship Type="http://schemas.openxmlformats.org/officeDocument/2006/relationships/slide" Target="/ppt/slides/slide6.xml" Id="Rd395cf36c3f34209" /><Relationship Type="http://schemas.openxmlformats.org/officeDocument/2006/relationships/slide" Target="/ppt/slides/slide7.xml" Id="Rc368e5a7b719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b2e98332b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670dcd704583" /><Relationship Type="http://schemas.openxmlformats.org/officeDocument/2006/relationships/theme" Target="/ppt/slideMasters/theme/theme1.xml" Id="R04688186122b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e670dcd70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4c7c81a9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0a9f8510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b4cc3209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48289114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f32012b7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e207440c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b4b66d20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