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646fbec52943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372a03bf154c9a"/>
  </p:sldMasterIdLst>
  <p:sldIdLst>
    <p:sldId xmlns:r="http://schemas.openxmlformats.org/officeDocument/2006/relationships" id="256" r:id="R01ab71d8fe614b35"/>
    <p:sldId xmlns:r="http://schemas.openxmlformats.org/officeDocument/2006/relationships" id="257" r:id="R7210e588b7c74738"/>
    <p:sldId xmlns:r="http://schemas.openxmlformats.org/officeDocument/2006/relationships" id="258" r:id="Ra2c6ab17f314460b"/>
    <p:sldId xmlns:r="http://schemas.openxmlformats.org/officeDocument/2006/relationships" id="259" r:id="R654be93ff2714589"/>
    <p:sldId xmlns:r="http://schemas.openxmlformats.org/officeDocument/2006/relationships" id="260" r:id="R69a3a1525dfb430e"/>
    <p:sldId xmlns:r="http://schemas.openxmlformats.org/officeDocument/2006/relationships" id="261" r:id="R4ad630a1b46a473e"/>
    <p:sldId xmlns:r="http://schemas.openxmlformats.org/officeDocument/2006/relationships" id="262" r:id="R13815515788346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372a03bf154c9a" /><Relationship Type="http://schemas.openxmlformats.org/officeDocument/2006/relationships/slide" Target="/ppt/slides/slide1.xml" Id="R01ab71d8fe614b35" /><Relationship Type="http://schemas.openxmlformats.org/officeDocument/2006/relationships/slide" Target="/ppt/slides/slide2.xml" Id="R7210e588b7c74738" /><Relationship Type="http://schemas.openxmlformats.org/officeDocument/2006/relationships/slide" Target="/ppt/slides/slide3.xml" Id="Ra2c6ab17f314460b" /><Relationship Type="http://schemas.openxmlformats.org/officeDocument/2006/relationships/slide" Target="/ppt/slides/slide4.xml" Id="R654be93ff2714589" /><Relationship Type="http://schemas.openxmlformats.org/officeDocument/2006/relationships/slide" Target="/ppt/slides/slide5.xml" Id="R69a3a1525dfb430e" /><Relationship Type="http://schemas.openxmlformats.org/officeDocument/2006/relationships/slide" Target="/ppt/slides/slide6.xml" Id="R4ad630a1b46a473e" /><Relationship Type="http://schemas.openxmlformats.org/officeDocument/2006/relationships/slide" Target="/ppt/slides/slide7.xml" Id="R13815515788346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d4168ee1984b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62e44bfae46c0" /><Relationship Type="http://schemas.openxmlformats.org/officeDocument/2006/relationships/theme" Target="/ppt/slideMasters/theme/theme1.xml" Id="Ra4bd85f374ef40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762e44bfae46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f407f606746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61210208e49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1921edb464e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8568aeb2c42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fd3f202234f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13932e6374b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ff9ada1974f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NESBU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NESBU INVEST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514 058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4 001 317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4 526 810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JEPPESEN ALF WERNER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Solsiden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09 51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988 895 652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