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fb5507182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dcec385c649c8"/>
  </p:sldMasterIdLst>
  <p:sldIdLst>
    <p:sldId xmlns:r="http://schemas.openxmlformats.org/officeDocument/2006/relationships" id="256" r:id="R29718aa186fe4abd"/>
    <p:sldId xmlns:r="http://schemas.openxmlformats.org/officeDocument/2006/relationships" id="257" r:id="Rea1630a4f04e4608"/>
    <p:sldId xmlns:r="http://schemas.openxmlformats.org/officeDocument/2006/relationships" id="258" r:id="Rc9206594f61c467b"/>
    <p:sldId xmlns:r="http://schemas.openxmlformats.org/officeDocument/2006/relationships" id="259" r:id="Re60e2002f5294ae3"/>
    <p:sldId xmlns:r="http://schemas.openxmlformats.org/officeDocument/2006/relationships" id="260" r:id="R8d3713d3d1e7451e"/>
    <p:sldId xmlns:r="http://schemas.openxmlformats.org/officeDocument/2006/relationships" id="261" r:id="R2dc80b84b26c48c7"/>
    <p:sldId xmlns:r="http://schemas.openxmlformats.org/officeDocument/2006/relationships" id="262" r:id="R481874a3dfc2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dcec385c649c8" /><Relationship Type="http://schemas.openxmlformats.org/officeDocument/2006/relationships/slide" Target="/ppt/slides/slide1.xml" Id="R29718aa186fe4abd" /><Relationship Type="http://schemas.openxmlformats.org/officeDocument/2006/relationships/slide" Target="/ppt/slides/slide2.xml" Id="Rea1630a4f04e4608" /><Relationship Type="http://schemas.openxmlformats.org/officeDocument/2006/relationships/slide" Target="/ppt/slides/slide3.xml" Id="Rc9206594f61c467b" /><Relationship Type="http://schemas.openxmlformats.org/officeDocument/2006/relationships/slide" Target="/ppt/slides/slide4.xml" Id="Re60e2002f5294ae3" /><Relationship Type="http://schemas.openxmlformats.org/officeDocument/2006/relationships/slide" Target="/ppt/slides/slide5.xml" Id="R8d3713d3d1e7451e" /><Relationship Type="http://schemas.openxmlformats.org/officeDocument/2006/relationships/slide" Target="/ppt/slides/slide6.xml" Id="R2dc80b84b26c48c7" /><Relationship Type="http://schemas.openxmlformats.org/officeDocument/2006/relationships/slide" Target="/ppt/slides/slide7.xml" Id="R481874a3dfc2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56b923144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d147ee3044c1" /><Relationship Type="http://schemas.openxmlformats.org/officeDocument/2006/relationships/theme" Target="/ppt/slideMasters/theme/theme1.xml" Id="R563936085d04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8d147ee30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5d1156cd3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dba7f2a9a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a62c4834d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2cca2c79b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8ec3b7df45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2c091d557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99874e86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