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91502752e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f08cec5a546c1"/>
  </p:sldMasterIdLst>
  <p:sldIdLst>
    <p:sldId xmlns:r="http://schemas.openxmlformats.org/officeDocument/2006/relationships" id="256" r:id="Rbd8e07e2d5a74c69"/>
    <p:sldId xmlns:r="http://schemas.openxmlformats.org/officeDocument/2006/relationships" id="257" r:id="R7570c80a09a045b7"/>
    <p:sldId xmlns:r="http://schemas.openxmlformats.org/officeDocument/2006/relationships" id="258" r:id="R1b2e353bec304ac3"/>
    <p:sldId xmlns:r="http://schemas.openxmlformats.org/officeDocument/2006/relationships" id="259" r:id="R949873f18f7c4588"/>
    <p:sldId xmlns:r="http://schemas.openxmlformats.org/officeDocument/2006/relationships" id="260" r:id="R8b8b0b16b8024160"/>
    <p:sldId xmlns:r="http://schemas.openxmlformats.org/officeDocument/2006/relationships" id="261" r:id="Rbcce0fc092b44edc"/>
    <p:sldId xmlns:r="http://schemas.openxmlformats.org/officeDocument/2006/relationships" id="262" r:id="R904601b3686c4e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f08cec5a546c1" /><Relationship Type="http://schemas.openxmlformats.org/officeDocument/2006/relationships/slide" Target="/ppt/slides/slide1.xml" Id="Rbd8e07e2d5a74c69" /><Relationship Type="http://schemas.openxmlformats.org/officeDocument/2006/relationships/slide" Target="/ppt/slides/slide2.xml" Id="R7570c80a09a045b7" /><Relationship Type="http://schemas.openxmlformats.org/officeDocument/2006/relationships/slide" Target="/ppt/slides/slide3.xml" Id="R1b2e353bec304ac3" /><Relationship Type="http://schemas.openxmlformats.org/officeDocument/2006/relationships/slide" Target="/ppt/slides/slide4.xml" Id="R949873f18f7c4588" /><Relationship Type="http://schemas.openxmlformats.org/officeDocument/2006/relationships/slide" Target="/ppt/slides/slide5.xml" Id="R8b8b0b16b8024160" /><Relationship Type="http://schemas.openxmlformats.org/officeDocument/2006/relationships/slide" Target="/ppt/slides/slide6.xml" Id="Rbcce0fc092b44edc" /><Relationship Type="http://schemas.openxmlformats.org/officeDocument/2006/relationships/slide" Target="/ppt/slides/slide7.xml" Id="R904601b3686c4e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eeb932765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46e1f506e487b" /><Relationship Type="http://schemas.openxmlformats.org/officeDocument/2006/relationships/theme" Target="/ppt/slideMasters/theme/theme1.xml" Id="Rc3bba2dd3a28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46e1f506e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53338c13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8653cdcf7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e6c7c0a9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ffaba9e23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6392c58c6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0d1905063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8cf247c0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REVISJONSKONTOR AS</a:t>
            </a:r>
          </a:p>
        </p:txBody>
      </p:sp>
    </p:spTree>
  </p:cSld>
  <p:clrMapOvr>
    <a:masterClrMapping xmlns:a="http://schemas.openxmlformats.org/drawingml/2006/main"/>
  </p:clrMapOvr>
</p:sld>
</file>