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1f3eb925f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d73fb542b4485"/>
  </p:sldMasterIdLst>
  <p:sldIdLst>
    <p:sldId xmlns:r="http://schemas.openxmlformats.org/officeDocument/2006/relationships" id="256" r:id="Rbe72743eb0fa40d7"/>
    <p:sldId xmlns:r="http://schemas.openxmlformats.org/officeDocument/2006/relationships" id="257" r:id="Rb90bee296d784e1c"/>
    <p:sldId xmlns:r="http://schemas.openxmlformats.org/officeDocument/2006/relationships" id="258" r:id="Ra54ac4c122834bce"/>
    <p:sldId xmlns:r="http://schemas.openxmlformats.org/officeDocument/2006/relationships" id="259" r:id="R36b8311e1a6942fe"/>
    <p:sldId xmlns:r="http://schemas.openxmlformats.org/officeDocument/2006/relationships" id="260" r:id="Rf63f09839a04449f"/>
    <p:sldId xmlns:r="http://schemas.openxmlformats.org/officeDocument/2006/relationships" id="261" r:id="R7fbaf1fb060746ea"/>
    <p:sldId xmlns:r="http://schemas.openxmlformats.org/officeDocument/2006/relationships" id="262" r:id="Rc4cfb73e6ff5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d73fb542b4485" /><Relationship Type="http://schemas.openxmlformats.org/officeDocument/2006/relationships/slide" Target="/ppt/slides/slide1.xml" Id="Rbe72743eb0fa40d7" /><Relationship Type="http://schemas.openxmlformats.org/officeDocument/2006/relationships/slide" Target="/ppt/slides/slide2.xml" Id="Rb90bee296d784e1c" /><Relationship Type="http://schemas.openxmlformats.org/officeDocument/2006/relationships/slide" Target="/ppt/slides/slide3.xml" Id="Ra54ac4c122834bce" /><Relationship Type="http://schemas.openxmlformats.org/officeDocument/2006/relationships/slide" Target="/ppt/slides/slide4.xml" Id="R36b8311e1a6942fe" /><Relationship Type="http://schemas.openxmlformats.org/officeDocument/2006/relationships/slide" Target="/ppt/slides/slide5.xml" Id="Rf63f09839a04449f" /><Relationship Type="http://schemas.openxmlformats.org/officeDocument/2006/relationships/slide" Target="/ppt/slides/slide6.xml" Id="R7fbaf1fb060746ea" /><Relationship Type="http://schemas.openxmlformats.org/officeDocument/2006/relationships/slide" Target="/ppt/slides/slide7.xml" Id="Rc4cfb73e6ff5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6863d98e3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02061b66145b3" /><Relationship Type="http://schemas.openxmlformats.org/officeDocument/2006/relationships/theme" Target="/ppt/slideMasters/theme/theme1.xml" Id="Rbe4098988b1f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02061b661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42eccc9d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cc4aae93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6f70d128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253f30334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94ac050db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070a56b3a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6d21cb5f6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2 399 196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BERNT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