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d83a42585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0ba4ba4124c5d"/>
  </p:sldMasterIdLst>
  <p:sldIdLst>
    <p:sldId xmlns:r="http://schemas.openxmlformats.org/officeDocument/2006/relationships" id="256" r:id="R75c82be9c81e4a11"/>
    <p:sldId xmlns:r="http://schemas.openxmlformats.org/officeDocument/2006/relationships" id="257" r:id="R7a2e6a6f257244af"/>
    <p:sldId xmlns:r="http://schemas.openxmlformats.org/officeDocument/2006/relationships" id="258" r:id="Rcd7d9a4f43924849"/>
    <p:sldId xmlns:r="http://schemas.openxmlformats.org/officeDocument/2006/relationships" id="259" r:id="R2d9cbfe1e2174966"/>
    <p:sldId xmlns:r="http://schemas.openxmlformats.org/officeDocument/2006/relationships" id="260" r:id="R4181e5a19d194fe6"/>
    <p:sldId xmlns:r="http://schemas.openxmlformats.org/officeDocument/2006/relationships" id="261" r:id="Re798be958159472b"/>
    <p:sldId xmlns:r="http://schemas.openxmlformats.org/officeDocument/2006/relationships" id="262" r:id="Rb1cadde92c97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0ba4ba4124c5d" /><Relationship Type="http://schemas.openxmlformats.org/officeDocument/2006/relationships/slide" Target="/ppt/slides/slide1.xml" Id="R75c82be9c81e4a11" /><Relationship Type="http://schemas.openxmlformats.org/officeDocument/2006/relationships/slide" Target="/ppt/slides/slide2.xml" Id="R7a2e6a6f257244af" /><Relationship Type="http://schemas.openxmlformats.org/officeDocument/2006/relationships/slide" Target="/ppt/slides/slide3.xml" Id="Rcd7d9a4f43924849" /><Relationship Type="http://schemas.openxmlformats.org/officeDocument/2006/relationships/slide" Target="/ppt/slides/slide4.xml" Id="R2d9cbfe1e2174966" /><Relationship Type="http://schemas.openxmlformats.org/officeDocument/2006/relationships/slide" Target="/ppt/slides/slide5.xml" Id="R4181e5a19d194fe6" /><Relationship Type="http://schemas.openxmlformats.org/officeDocument/2006/relationships/slide" Target="/ppt/slides/slide6.xml" Id="Re798be958159472b" /><Relationship Type="http://schemas.openxmlformats.org/officeDocument/2006/relationships/slide" Target="/ppt/slides/slide7.xml" Id="Rb1cadde92c97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dba5b4aba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dda813df4b32" /><Relationship Type="http://schemas.openxmlformats.org/officeDocument/2006/relationships/theme" Target="/ppt/slideMasters/theme/theme1.xml" Id="R1c0b303f2ec5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6dda813df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35acc2f9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642c1429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5c9f48ff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d3ade233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6fc4b81e4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cfbc32eec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1a734eda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