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7caaa142847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fc279452c94e50"/>
  </p:sldMasterIdLst>
  <p:sldIdLst>
    <p:sldId xmlns:r="http://schemas.openxmlformats.org/officeDocument/2006/relationships" id="256" r:id="R2e859611ea8e4db3"/>
    <p:sldId xmlns:r="http://schemas.openxmlformats.org/officeDocument/2006/relationships" id="257" r:id="Rfb16554c146143d7"/>
    <p:sldId xmlns:r="http://schemas.openxmlformats.org/officeDocument/2006/relationships" id="258" r:id="Ra3dbe439c99b4a7d"/>
    <p:sldId xmlns:r="http://schemas.openxmlformats.org/officeDocument/2006/relationships" id="259" r:id="R758a27431b3046a2"/>
    <p:sldId xmlns:r="http://schemas.openxmlformats.org/officeDocument/2006/relationships" id="260" r:id="Rd9d8fffbb51649cf"/>
    <p:sldId xmlns:r="http://schemas.openxmlformats.org/officeDocument/2006/relationships" id="261" r:id="R5fd2dc8b4a5c45ca"/>
    <p:sldId xmlns:r="http://schemas.openxmlformats.org/officeDocument/2006/relationships" id="262" r:id="R2223253fdff94f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fc279452c94e50" /><Relationship Type="http://schemas.openxmlformats.org/officeDocument/2006/relationships/slide" Target="/ppt/slides/slide1.xml" Id="R2e859611ea8e4db3" /><Relationship Type="http://schemas.openxmlformats.org/officeDocument/2006/relationships/slide" Target="/ppt/slides/slide2.xml" Id="Rfb16554c146143d7" /><Relationship Type="http://schemas.openxmlformats.org/officeDocument/2006/relationships/slide" Target="/ppt/slides/slide3.xml" Id="Ra3dbe439c99b4a7d" /><Relationship Type="http://schemas.openxmlformats.org/officeDocument/2006/relationships/slide" Target="/ppt/slides/slide4.xml" Id="R758a27431b3046a2" /><Relationship Type="http://schemas.openxmlformats.org/officeDocument/2006/relationships/slide" Target="/ppt/slides/slide5.xml" Id="Rd9d8fffbb51649cf" /><Relationship Type="http://schemas.openxmlformats.org/officeDocument/2006/relationships/slide" Target="/ppt/slides/slide6.xml" Id="R5fd2dc8b4a5c45ca" /><Relationship Type="http://schemas.openxmlformats.org/officeDocument/2006/relationships/slide" Target="/ppt/slides/slide7.xml" Id="R2223253fdff94f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cfa58eede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e3615f9184dda" /><Relationship Type="http://schemas.openxmlformats.org/officeDocument/2006/relationships/theme" Target="/ppt/slideMasters/theme/theme1.xml" Id="R67a3b05797b4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e3615f9184d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51fe62cdf45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963fe1204b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434dc415f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05a16f69b4e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af67fbbfd47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e23851a7b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fd5cabb0848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GARDO INVEST AS ble etablert [år] og holder til i Langesund.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1 227 449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12 644 726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12 646 520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HÅGENSEN DAG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Vaterlands gate 38F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3970 Langesund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14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988 906 255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GARDO INVEST AS</a:t>
            </a:r>
          </a:p>
        </p:txBody>
      </p:sp>
    </p:spTree>
  </p:cSld>
  <p:clrMapOvr>
    <a:masterClrMapping xmlns:a="http://schemas.openxmlformats.org/drawingml/2006/main"/>
  </p:clrMapOvr>
</p:sld>
</file>