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494496ff2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3bec5ee3f44c7"/>
  </p:sldMasterIdLst>
  <p:sldIdLst>
    <p:sldId xmlns:r="http://schemas.openxmlformats.org/officeDocument/2006/relationships" id="256" r:id="R681cbddc0fae4ae8"/>
    <p:sldId xmlns:r="http://schemas.openxmlformats.org/officeDocument/2006/relationships" id="257" r:id="R9640cfc0e3434585"/>
    <p:sldId xmlns:r="http://schemas.openxmlformats.org/officeDocument/2006/relationships" id="258" r:id="R667e5bad8fa14757"/>
    <p:sldId xmlns:r="http://schemas.openxmlformats.org/officeDocument/2006/relationships" id="259" r:id="Ra5c9108e31e1479a"/>
    <p:sldId xmlns:r="http://schemas.openxmlformats.org/officeDocument/2006/relationships" id="260" r:id="Rd489b46b177f427e"/>
    <p:sldId xmlns:r="http://schemas.openxmlformats.org/officeDocument/2006/relationships" id="261" r:id="Rede5a1c734c54798"/>
    <p:sldId xmlns:r="http://schemas.openxmlformats.org/officeDocument/2006/relationships" id="262" r:id="R9ac1ab6b79e1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3bec5ee3f44c7" /><Relationship Type="http://schemas.openxmlformats.org/officeDocument/2006/relationships/slide" Target="/ppt/slides/slide1.xml" Id="R681cbddc0fae4ae8" /><Relationship Type="http://schemas.openxmlformats.org/officeDocument/2006/relationships/slide" Target="/ppt/slides/slide2.xml" Id="R9640cfc0e3434585" /><Relationship Type="http://schemas.openxmlformats.org/officeDocument/2006/relationships/slide" Target="/ppt/slides/slide3.xml" Id="R667e5bad8fa14757" /><Relationship Type="http://schemas.openxmlformats.org/officeDocument/2006/relationships/slide" Target="/ppt/slides/slide4.xml" Id="Ra5c9108e31e1479a" /><Relationship Type="http://schemas.openxmlformats.org/officeDocument/2006/relationships/slide" Target="/ppt/slides/slide5.xml" Id="Rd489b46b177f427e" /><Relationship Type="http://schemas.openxmlformats.org/officeDocument/2006/relationships/slide" Target="/ppt/slides/slide6.xml" Id="Rede5a1c734c54798" /><Relationship Type="http://schemas.openxmlformats.org/officeDocument/2006/relationships/slide" Target="/ppt/slides/slide7.xml" Id="R9ac1ab6b79e1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17664c3b2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d2f8bb2bf4e48" /><Relationship Type="http://schemas.openxmlformats.org/officeDocument/2006/relationships/theme" Target="/ppt/slideMasters/theme/theme1.xml" Id="R3fc933b1ac88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6d2f8bb2bf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d191785c40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4af49041e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67a5bc65f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5b515a250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186d780c42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ac35a0af4a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55ddbd4f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