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2a3251142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498a8bd484a6a"/>
  </p:sldMasterIdLst>
  <p:sldIdLst>
    <p:sldId xmlns:r="http://schemas.openxmlformats.org/officeDocument/2006/relationships" id="256" r:id="R8705e1ac6cdd4c78"/>
    <p:sldId xmlns:r="http://schemas.openxmlformats.org/officeDocument/2006/relationships" id="257" r:id="R9b0880da201e4b42"/>
    <p:sldId xmlns:r="http://schemas.openxmlformats.org/officeDocument/2006/relationships" id="258" r:id="Raaf90e62a1a448ac"/>
    <p:sldId xmlns:r="http://schemas.openxmlformats.org/officeDocument/2006/relationships" id="259" r:id="Rfa56131124114d93"/>
    <p:sldId xmlns:r="http://schemas.openxmlformats.org/officeDocument/2006/relationships" id="260" r:id="R8cdeadc741564dcd"/>
    <p:sldId xmlns:r="http://schemas.openxmlformats.org/officeDocument/2006/relationships" id="261" r:id="R84740ec6feb24ca8"/>
    <p:sldId xmlns:r="http://schemas.openxmlformats.org/officeDocument/2006/relationships" id="262" r:id="R9fd501d29a26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498a8bd484a6a" /><Relationship Type="http://schemas.openxmlformats.org/officeDocument/2006/relationships/slide" Target="/ppt/slides/slide1.xml" Id="R8705e1ac6cdd4c78" /><Relationship Type="http://schemas.openxmlformats.org/officeDocument/2006/relationships/slide" Target="/ppt/slides/slide2.xml" Id="R9b0880da201e4b42" /><Relationship Type="http://schemas.openxmlformats.org/officeDocument/2006/relationships/slide" Target="/ppt/slides/slide3.xml" Id="Raaf90e62a1a448ac" /><Relationship Type="http://schemas.openxmlformats.org/officeDocument/2006/relationships/slide" Target="/ppt/slides/slide4.xml" Id="Rfa56131124114d93" /><Relationship Type="http://schemas.openxmlformats.org/officeDocument/2006/relationships/slide" Target="/ppt/slides/slide5.xml" Id="R8cdeadc741564dcd" /><Relationship Type="http://schemas.openxmlformats.org/officeDocument/2006/relationships/slide" Target="/ppt/slides/slide6.xml" Id="R84740ec6feb24ca8" /><Relationship Type="http://schemas.openxmlformats.org/officeDocument/2006/relationships/slide" Target="/ppt/slides/slide7.xml" Id="R9fd501d29a26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26e708c96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676cc2fe4654" /><Relationship Type="http://schemas.openxmlformats.org/officeDocument/2006/relationships/theme" Target="/ppt/slideMasters/theme/theme1.xml" Id="Rd85cf243f976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d676cc2fe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de63dd6f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ecd52fa7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bdf8c3be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d81a81ff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ed2f15e8f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cec80f98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6c497c35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