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768bb90f0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5b897d2d14d3b"/>
  </p:sldMasterIdLst>
  <p:sldIdLst>
    <p:sldId xmlns:r="http://schemas.openxmlformats.org/officeDocument/2006/relationships" id="256" r:id="Rcd70d2e7155f4902"/>
    <p:sldId xmlns:r="http://schemas.openxmlformats.org/officeDocument/2006/relationships" id="257" r:id="R831bce426b604dad"/>
    <p:sldId xmlns:r="http://schemas.openxmlformats.org/officeDocument/2006/relationships" id="258" r:id="R17e8f9de1a564ab0"/>
    <p:sldId xmlns:r="http://schemas.openxmlformats.org/officeDocument/2006/relationships" id="259" r:id="R0c7a1310c0444601"/>
    <p:sldId xmlns:r="http://schemas.openxmlformats.org/officeDocument/2006/relationships" id="260" r:id="R0786b034f1b9483e"/>
    <p:sldId xmlns:r="http://schemas.openxmlformats.org/officeDocument/2006/relationships" id="261" r:id="R05faea2bf5a94524"/>
    <p:sldId xmlns:r="http://schemas.openxmlformats.org/officeDocument/2006/relationships" id="262" r:id="Rbb6891fcfb8845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5b897d2d14d3b" /><Relationship Type="http://schemas.openxmlformats.org/officeDocument/2006/relationships/slide" Target="/ppt/slides/slide1.xml" Id="Rcd70d2e7155f4902" /><Relationship Type="http://schemas.openxmlformats.org/officeDocument/2006/relationships/slide" Target="/ppt/slides/slide2.xml" Id="R831bce426b604dad" /><Relationship Type="http://schemas.openxmlformats.org/officeDocument/2006/relationships/slide" Target="/ppt/slides/slide3.xml" Id="R17e8f9de1a564ab0" /><Relationship Type="http://schemas.openxmlformats.org/officeDocument/2006/relationships/slide" Target="/ppt/slides/slide4.xml" Id="R0c7a1310c0444601" /><Relationship Type="http://schemas.openxmlformats.org/officeDocument/2006/relationships/slide" Target="/ppt/slides/slide5.xml" Id="R0786b034f1b9483e" /><Relationship Type="http://schemas.openxmlformats.org/officeDocument/2006/relationships/slide" Target="/ppt/slides/slide6.xml" Id="R05faea2bf5a94524" /><Relationship Type="http://schemas.openxmlformats.org/officeDocument/2006/relationships/slide" Target="/ppt/slides/slide7.xml" Id="Rbb6891fcfb8845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31994cee543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04113464844a6" /><Relationship Type="http://schemas.openxmlformats.org/officeDocument/2006/relationships/theme" Target="/ppt/slideMasters/theme/theme1.xml" Id="Re2597d63c994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041134648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91abea0ac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78da4acc9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aa4e5d4394e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21b1f4271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eb862a30b4e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21c0378dc4f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7d15bd0884f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ANSONIA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ANSONIA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926 863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8 470 066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9 437 218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MICHELET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ANSONIA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Slyngveien 19C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95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988 914 282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ANSONIA AS</a:t>
            </a:r>
          </a:p>
        </p:txBody>
      </p:sp>
    </p:spTree>
  </p:cSld>
  <p:clrMapOvr>
    <a:masterClrMapping xmlns:a="http://schemas.openxmlformats.org/drawingml/2006/main"/>
  </p:clrMapOvr>
</p:sld>
</file>