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ffe326162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0b6de8d3f45d1"/>
  </p:sldMasterIdLst>
  <p:sldIdLst>
    <p:sldId xmlns:r="http://schemas.openxmlformats.org/officeDocument/2006/relationships" id="256" r:id="Rf41f2307734c4680"/>
    <p:sldId xmlns:r="http://schemas.openxmlformats.org/officeDocument/2006/relationships" id="257" r:id="R4628aa6e6ad2488f"/>
    <p:sldId xmlns:r="http://schemas.openxmlformats.org/officeDocument/2006/relationships" id="258" r:id="Re0985a2569b04cc2"/>
    <p:sldId xmlns:r="http://schemas.openxmlformats.org/officeDocument/2006/relationships" id="259" r:id="R5cc0199ed54948c9"/>
    <p:sldId xmlns:r="http://schemas.openxmlformats.org/officeDocument/2006/relationships" id="260" r:id="Rb7c4338eb1614131"/>
    <p:sldId xmlns:r="http://schemas.openxmlformats.org/officeDocument/2006/relationships" id="261" r:id="R540a3a693a1d4bef"/>
    <p:sldId xmlns:r="http://schemas.openxmlformats.org/officeDocument/2006/relationships" id="262" r:id="R5979cf4e570e4d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0b6de8d3f45d1" /><Relationship Type="http://schemas.openxmlformats.org/officeDocument/2006/relationships/slide" Target="/ppt/slides/slide1.xml" Id="Rf41f2307734c4680" /><Relationship Type="http://schemas.openxmlformats.org/officeDocument/2006/relationships/slide" Target="/ppt/slides/slide2.xml" Id="R4628aa6e6ad2488f" /><Relationship Type="http://schemas.openxmlformats.org/officeDocument/2006/relationships/slide" Target="/ppt/slides/slide3.xml" Id="Re0985a2569b04cc2" /><Relationship Type="http://schemas.openxmlformats.org/officeDocument/2006/relationships/slide" Target="/ppt/slides/slide4.xml" Id="R5cc0199ed54948c9" /><Relationship Type="http://schemas.openxmlformats.org/officeDocument/2006/relationships/slide" Target="/ppt/slides/slide5.xml" Id="Rb7c4338eb1614131" /><Relationship Type="http://schemas.openxmlformats.org/officeDocument/2006/relationships/slide" Target="/ppt/slides/slide6.xml" Id="R540a3a693a1d4bef" /><Relationship Type="http://schemas.openxmlformats.org/officeDocument/2006/relationships/slide" Target="/ppt/slides/slide7.xml" Id="R5979cf4e570e4d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e5405d6d1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2bae359d4bfe" /><Relationship Type="http://schemas.openxmlformats.org/officeDocument/2006/relationships/theme" Target="/ppt/slideMasters/theme/theme1.xml" Id="Rfbb0c699a07a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f2bae359d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c28eb8092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3c5db7133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22280b480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e5b08c1f3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e3e2dbf4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3fa638b9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6cf3feb5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