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9156905ab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a324a36d74265"/>
  </p:sldMasterIdLst>
  <p:sldIdLst>
    <p:sldId xmlns:r="http://schemas.openxmlformats.org/officeDocument/2006/relationships" id="256" r:id="R1987a58bb25a42b1"/>
    <p:sldId xmlns:r="http://schemas.openxmlformats.org/officeDocument/2006/relationships" id="257" r:id="R995c360c60014f11"/>
    <p:sldId xmlns:r="http://schemas.openxmlformats.org/officeDocument/2006/relationships" id="258" r:id="Rd0f0d5e274f14b0c"/>
    <p:sldId xmlns:r="http://schemas.openxmlformats.org/officeDocument/2006/relationships" id="259" r:id="R118d54ce4a5f445c"/>
    <p:sldId xmlns:r="http://schemas.openxmlformats.org/officeDocument/2006/relationships" id="260" r:id="R475e9976f02b42c3"/>
    <p:sldId xmlns:r="http://schemas.openxmlformats.org/officeDocument/2006/relationships" id="261" r:id="R5d24de7b840347b1"/>
    <p:sldId xmlns:r="http://schemas.openxmlformats.org/officeDocument/2006/relationships" id="262" r:id="R0f9da0604aed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a324a36d74265" /><Relationship Type="http://schemas.openxmlformats.org/officeDocument/2006/relationships/slide" Target="/ppt/slides/slide1.xml" Id="R1987a58bb25a42b1" /><Relationship Type="http://schemas.openxmlformats.org/officeDocument/2006/relationships/slide" Target="/ppt/slides/slide2.xml" Id="R995c360c60014f11" /><Relationship Type="http://schemas.openxmlformats.org/officeDocument/2006/relationships/slide" Target="/ppt/slides/slide3.xml" Id="Rd0f0d5e274f14b0c" /><Relationship Type="http://schemas.openxmlformats.org/officeDocument/2006/relationships/slide" Target="/ppt/slides/slide4.xml" Id="R118d54ce4a5f445c" /><Relationship Type="http://schemas.openxmlformats.org/officeDocument/2006/relationships/slide" Target="/ppt/slides/slide5.xml" Id="R475e9976f02b42c3" /><Relationship Type="http://schemas.openxmlformats.org/officeDocument/2006/relationships/slide" Target="/ppt/slides/slide6.xml" Id="R5d24de7b840347b1" /><Relationship Type="http://schemas.openxmlformats.org/officeDocument/2006/relationships/slide" Target="/ppt/slides/slide7.xml" Id="R0f9da0604aed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175ec9465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03742a824eb9" /><Relationship Type="http://schemas.openxmlformats.org/officeDocument/2006/relationships/theme" Target="/ppt/slideMasters/theme/theme1.xml" Id="Rb7a9b3a199cc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403742a82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0b58a26b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d3bb0837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ec0d2716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4fb24e1a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91cb0921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1f57cae2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ec5065b2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AUDUN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Audun Sørensen, Suhms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18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