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d72262ca0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04cf4544f4b3e"/>
  </p:sldMasterIdLst>
  <p:sldIdLst>
    <p:sldId xmlns:r="http://schemas.openxmlformats.org/officeDocument/2006/relationships" id="256" r:id="R42eda696cf474a27"/>
    <p:sldId xmlns:r="http://schemas.openxmlformats.org/officeDocument/2006/relationships" id="257" r:id="Rc57172541c304a73"/>
    <p:sldId xmlns:r="http://schemas.openxmlformats.org/officeDocument/2006/relationships" id="258" r:id="R80f201a36ae7410c"/>
    <p:sldId xmlns:r="http://schemas.openxmlformats.org/officeDocument/2006/relationships" id="259" r:id="Ra0f22956c5f74158"/>
    <p:sldId xmlns:r="http://schemas.openxmlformats.org/officeDocument/2006/relationships" id="260" r:id="Rcf06d9c8d5c84c80"/>
    <p:sldId xmlns:r="http://schemas.openxmlformats.org/officeDocument/2006/relationships" id="261" r:id="Rfd34d130e0d643ee"/>
    <p:sldId xmlns:r="http://schemas.openxmlformats.org/officeDocument/2006/relationships" id="262" r:id="R9db9b58ea01a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04cf4544f4b3e" /><Relationship Type="http://schemas.openxmlformats.org/officeDocument/2006/relationships/slide" Target="/ppt/slides/slide1.xml" Id="R42eda696cf474a27" /><Relationship Type="http://schemas.openxmlformats.org/officeDocument/2006/relationships/slide" Target="/ppt/slides/slide2.xml" Id="Rc57172541c304a73" /><Relationship Type="http://schemas.openxmlformats.org/officeDocument/2006/relationships/slide" Target="/ppt/slides/slide3.xml" Id="R80f201a36ae7410c" /><Relationship Type="http://schemas.openxmlformats.org/officeDocument/2006/relationships/slide" Target="/ppt/slides/slide4.xml" Id="Ra0f22956c5f74158" /><Relationship Type="http://schemas.openxmlformats.org/officeDocument/2006/relationships/slide" Target="/ppt/slides/slide5.xml" Id="Rcf06d9c8d5c84c80" /><Relationship Type="http://schemas.openxmlformats.org/officeDocument/2006/relationships/slide" Target="/ppt/slides/slide6.xml" Id="Rfd34d130e0d643ee" /><Relationship Type="http://schemas.openxmlformats.org/officeDocument/2006/relationships/slide" Target="/ppt/slides/slide7.xml" Id="R9db9b58ea01a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7265cb45e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747a37314d58" /><Relationship Type="http://schemas.openxmlformats.org/officeDocument/2006/relationships/theme" Target="/ppt/slideMasters/theme/theme1.xml" Id="R69512631645d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b747a3731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32ef1e92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554c2c61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cffee0a9b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2f822d6e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285b1497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9f212bd3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e707c79a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