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e96dab3e9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1576e02ed4e55"/>
  </p:sldMasterIdLst>
  <p:sldIdLst>
    <p:sldId xmlns:r="http://schemas.openxmlformats.org/officeDocument/2006/relationships" id="256" r:id="R7953a7db7b0f43f7"/>
    <p:sldId xmlns:r="http://schemas.openxmlformats.org/officeDocument/2006/relationships" id="257" r:id="Rc0af831f36b44765"/>
    <p:sldId xmlns:r="http://schemas.openxmlformats.org/officeDocument/2006/relationships" id="258" r:id="R1fc9a9ca4f0d4b91"/>
    <p:sldId xmlns:r="http://schemas.openxmlformats.org/officeDocument/2006/relationships" id="259" r:id="R6bb586b793b1489b"/>
    <p:sldId xmlns:r="http://schemas.openxmlformats.org/officeDocument/2006/relationships" id="260" r:id="R42de0ee1d6624cd4"/>
    <p:sldId xmlns:r="http://schemas.openxmlformats.org/officeDocument/2006/relationships" id="261" r:id="R57cca8eb8d264db5"/>
    <p:sldId xmlns:r="http://schemas.openxmlformats.org/officeDocument/2006/relationships" id="262" r:id="R78f25b3b79d149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1576e02ed4e55" /><Relationship Type="http://schemas.openxmlformats.org/officeDocument/2006/relationships/slide" Target="/ppt/slides/slide1.xml" Id="R7953a7db7b0f43f7" /><Relationship Type="http://schemas.openxmlformats.org/officeDocument/2006/relationships/slide" Target="/ppt/slides/slide2.xml" Id="Rc0af831f36b44765" /><Relationship Type="http://schemas.openxmlformats.org/officeDocument/2006/relationships/slide" Target="/ppt/slides/slide3.xml" Id="R1fc9a9ca4f0d4b91" /><Relationship Type="http://schemas.openxmlformats.org/officeDocument/2006/relationships/slide" Target="/ppt/slides/slide4.xml" Id="R6bb586b793b1489b" /><Relationship Type="http://schemas.openxmlformats.org/officeDocument/2006/relationships/slide" Target="/ppt/slides/slide5.xml" Id="R42de0ee1d6624cd4" /><Relationship Type="http://schemas.openxmlformats.org/officeDocument/2006/relationships/slide" Target="/ppt/slides/slide6.xml" Id="R57cca8eb8d264db5" /><Relationship Type="http://schemas.openxmlformats.org/officeDocument/2006/relationships/slide" Target="/ppt/slides/slide7.xml" Id="R78f25b3b79d149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e9ff7920141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78ee6ac3743d7" /><Relationship Type="http://schemas.openxmlformats.org/officeDocument/2006/relationships/theme" Target="/ppt/slideMasters/theme/theme1.xml" Id="Ra77ec257f87547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78ee6ac3743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88043b0904d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d66339381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586999bf5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0d494a3f4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59c1dd9d3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da35c277b45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a03747eb7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6 481 733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48 032 032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68 319 440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NÆSHEIM RANDI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