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724f53023848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46eb24c7e84171"/>
  </p:sldMasterIdLst>
  <p:sldIdLst>
    <p:sldId xmlns:r="http://schemas.openxmlformats.org/officeDocument/2006/relationships" id="256" r:id="R5960ef831f46401a"/>
    <p:sldId xmlns:r="http://schemas.openxmlformats.org/officeDocument/2006/relationships" id="257" r:id="R3dcc0de157604693"/>
    <p:sldId xmlns:r="http://schemas.openxmlformats.org/officeDocument/2006/relationships" id="258" r:id="Red2a7bbae7d5424d"/>
    <p:sldId xmlns:r="http://schemas.openxmlformats.org/officeDocument/2006/relationships" id="259" r:id="R3b5bcff53ab64819"/>
    <p:sldId xmlns:r="http://schemas.openxmlformats.org/officeDocument/2006/relationships" id="260" r:id="R08be0193cbbc49f7"/>
    <p:sldId xmlns:r="http://schemas.openxmlformats.org/officeDocument/2006/relationships" id="261" r:id="R067198ccaf814863"/>
    <p:sldId xmlns:r="http://schemas.openxmlformats.org/officeDocument/2006/relationships" id="262" r:id="Rd2bbb8fda5c74a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46eb24c7e84171" /><Relationship Type="http://schemas.openxmlformats.org/officeDocument/2006/relationships/slide" Target="/ppt/slides/slide1.xml" Id="R5960ef831f46401a" /><Relationship Type="http://schemas.openxmlformats.org/officeDocument/2006/relationships/slide" Target="/ppt/slides/slide2.xml" Id="R3dcc0de157604693" /><Relationship Type="http://schemas.openxmlformats.org/officeDocument/2006/relationships/slide" Target="/ppt/slides/slide3.xml" Id="Red2a7bbae7d5424d" /><Relationship Type="http://schemas.openxmlformats.org/officeDocument/2006/relationships/slide" Target="/ppt/slides/slide4.xml" Id="R3b5bcff53ab64819" /><Relationship Type="http://schemas.openxmlformats.org/officeDocument/2006/relationships/slide" Target="/ppt/slides/slide5.xml" Id="R08be0193cbbc49f7" /><Relationship Type="http://schemas.openxmlformats.org/officeDocument/2006/relationships/slide" Target="/ppt/slides/slide6.xml" Id="R067198ccaf814863" /><Relationship Type="http://schemas.openxmlformats.org/officeDocument/2006/relationships/slide" Target="/ppt/slides/slide7.xml" Id="Rd2bbb8fda5c74a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ee6171b7c14b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5f0bd6d0b4516" /><Relationship Type="http://schemas.openxmlformats.org/officeDocument/2006/relationships/theme" Target="/ppt/slideMasters/theme/theme1.xml" Id="R4a46760e7cc248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15f0bd6d0b45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183082f3645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159b473304f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3187000afa4b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2116dda8c41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7de38e5224e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ea208ddfd4a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9dca2cb76c4c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HASA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HASA HOLDING AS ble etablert [år] og holder til i Lunner.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−167 331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910 910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12 469 698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12 469 698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 JOHAN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Chris J Hansen, Lunnerkollen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2730 Lunner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988 922 374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HASA HOLDING AS</a:t>
            </a:r>
          </a:p>
        </p:txBody>
      </p:sp>
    </p:spTree>
  </p:cSld>
  <p:clrMapOvr>
    <a:masterClrMapping xmlns:a="http://schemas.openxmlformats.org/drawingml/2006/main"/>
  </p:clrMapOvr>
</p:sld>
</file>