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eeae3def5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a2d9297994600"/>
  </p:sldMasterIdLst>
  <p:sldIdLst>
    <p:sldId xmlns:r="http://schemas.openxmlformats.org/officeDocument/2006/relationships" id="256" r:id="R1fa5402d052c4c6e"/>
    <p:sldId xmlns:r="http://schemas.openxmlformats.org/officeDocument/2006/relationships" id="257" r:id="R8b0199449f364676"/>
    <p:sldId xmlns:r="http://schemas.openxmlformats.org/officeDocument/2006/relationships" id="258" r:id="Rde02413e5c59430f"/>
    <p:sldId xmlns:r="http://schemas.openxmlformats.org/officeDocument/2006/relationships" id="259" r:id="Rf4f0f90f88dd4ef9"/>
    <p:sldId xmlns:r="http://schemas.openxmlformats.org/officeDocument/2006/relationships" id="260" r:id="R912acb214e8e401a"/>
    <p:sldId xmlns:r="http://schemas.openxmlformats.org/officeDocument/2006/relationships" id="261" r:id="Rd34f820626c945e8"/>
    <p:sldId xmlns:r="http://schemas.openxmlformats.org/officeDocument/2006/relationships" id="262" r:id="Re1b5cf771edd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a2d9297994600" /><Relationship Type="http://schemas.openxmlformats.org/officeDocument/2006/relationships/slide" Target="/ppt/slides/slide1.xml" Id="R1fa5402d052c4c6e" /><Relationship Type="http://schemas.openxmlformats.org/officeDocument/2006/relationships/slide" Target="/ppt/slides/slide2.xml" Id="R8b0199449f364676" /><Relationship Type="http://schemas.openxmlformats.org/officeDocument/2006/relationships/slide" Target="/ppt/slides/slide3.xml" Id="Rde02413e5c59430f" /><Relationship Type="http://schemas.openxmlformats.org/officeDocument/2006/relationships/slide" Target="/ppt/slides/slide4.xml" Id="Rf4f0f90f88dd4ef9" /><Relationship Type="http://schemas.openxmlformats.org/officeDocument/2006/relationships/slide" Target="/ppt/slides/slide5.xml" Id="R912acb214e8e401a" /><Relationship Type="http://schemas.openxmlformats.org/officeDocument/2006/relationships/slide" Target="/ppt/slides/slide6.xml" Id="Rd34f820626c945e8" /><Relationship Type="http://schemas.openxmlformats.org/officeDocument/2006/relationships/slide" Target="/ppt/slides/slide7.xml" Id="Re1b5cf771edd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c6bf81c63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5dbb0be24547" /><Relationship Type="http://schemas.openxmlformats.org/officeDocument/2006/relationships/theme" Target="/ppt/slideMasters/theme/theme1.xml" Id="R67e8630912ab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25dbb0be2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2140136d5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40f28da8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40fe0512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1d6d93ad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3b13e8e5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703c2f43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9cd41ea2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HOLMBERGET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4 381 219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RAMO HOLMBERGET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INGE HOLMBERGET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Søyseths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HOLMBERGET INVEST AS</a:t>
            </a:r>
          </a:p>
        </p:txBody>
      </p:sp>
    </p:spTree>
  </p:cSld>
  <p:clrMapOvr>
    <a:masterClrMapping xmlns:a="http://schemas.openxmlformats.org/drawingml/2006/main"/>
  </p:clrMapOvr>
</p:sld>
</file>