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3e51b7aa3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2c970fcc64fa2"/>
  </p:sldMasterIdLst>
  <p:sldIdLst>
    <p:sldId xmlns:r="http://schemas.openxmlformats.org/officeDocument/2006/relationships" id="256" r:id="R4871d4af745945f7"/>
    <p:sldId xmlns:r="http://schemas.openxmlformats.org/officeDocument/2006/relationships" id="257" r:id="Rb9a0db9d3b77403d"/>
    <p:sldId xmlns:r="http://schemas.openxmlformats.org/officeDocument/2006/relationships" id="258" r:id="R37492a3307ba4229"/>
    <p:sldId xmlns:r="http://schemas.openxmlformats.org/officeDocument/2006/relationships" id="259" r:id="R411770edd0bb4acd"/>
    <p:sldId xmlns:r="http://schemas.openxmlformats.org/officeDocument/2006/relationships" id="260" r:id="Rf1a6de00f3e84d90"/>
    <p:sldId xmlns:r="http://schemas.openxmlformats.org/officeDocument/2006/relationships" id="261" r:id="R0a84a40f67ce447d"/>
    <p:sldId xmlns:r="http://schemas.openxmlformats.org/officeDocument/2006/relationships" id="262" r:id="R78a8a6f47bb0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2c970fcc64fa2" /><Relationship Type="http://schemas.openxmlformats.org/officeDocument/2006/relationships/slide" Target="/ppt/slides/slide1.xml" Id="R4871d4af745945f7" /><Relationship Type="http://schemas.openxmlformats.org/officeDocument/2006/relationships/slide" Target="/ppt/slides/slide2.xml" Id="Rb9a0db9d3b77403d" /><Relationship Type="http://schemas.openxmlformats.org/officeDocument/2006/relationships/slide" Target="/ppt/slides/slide3.xml" Id="R37492a3307ba4229" /><Relationship Type="http://schemas.openxmlformats.org/officeDocument/2006/relationships/slide" Target="/ppt/slides/slide4.xml" Id="R411770edd0bb4acd" /><Relationship Type="http://schemas.openxmlformats.org/officeDocument/2006/relationships/slide" Target="/ppt/slides/slide5.xml" Id="Rf1a6de00f3e84d90" /><Relationship Type="http://schemas.openxmlformats.org/officeDocument/2006/relationships/slide" Target="/ppt/slides/slide6.xml" Id="R0a84a40f67ce447d" /><Relationship Type="http://schemas.openxmlformats.org/officeDocument/2006/relationships/slide" Target="/ppt/slides/slide7.xml" Id="R78a8a6f47bb0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ff49f75f4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3b56578e42cc" /><Relationship Type="http://schemas.openxmlformats.org/officeDocument/2006/relationships/theme" Target="/ppt/slideMasters/theme/theme1.xml" Id="Ra6d6d62f686e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d3b56578e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439bb5a7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d6eb0e85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d51b86eb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79a473a3a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d860f707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af9eaa351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c8b73d96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VIVIKE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 Vivike, Christian Frederiks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bovivike@online.no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