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4e7ca4cfd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868b0d9024174"/>
  </p:sldMasterIdLst>
  <p:sldIdLst>
    <p:sldId xmlns:r="http://schemas.openxmlformats.org/officeDocument/2006/relationships" id="256" r:id="R7ff120e79a8e4f72"/>
    <p:sldId xmlns:r="http://schemas.openxmlformats.org/officeDocument/2006/relationships" id="257" r:id="R2eb8375d7e2b4837"/>
    <p:sldId xmlns:r="http://schemas.openxmlformats.org/officeDocument/2006/relationships" id="258" r:id="R07387e037ab9446f"/>
    <p:sldId xmlns:r="http://schemas.openxmlformats.org/officeDocument/2006/relationships" id="259" r:id="Rcefe57195dc34bbf"/>
    <p:sldId xmlns:r="http://schemas.openxmlformats.org/officeDocument/2006/relationships" id="260" r:id="R44b4443a6def4891"/>
    <p:sldId xmlns:r="http://schemas.openxmlformats.org/officeDocument/2006/relationships" id="261" r:id="Red6d6706fa53416b"/>
    <p:sldId xmlns:r="http://schemas.openxmlformats.org/officeDocument/2006/relationships" id="262" r:id="Reae9af738fab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868b0d9024174" /><Relationship Type="http://schemas.openxmlformats.org/officeDocument/2006/relationships/slide" Target="/ppt/slides/slide1.xml" Id="R7ff120e79a8e4f72" /><Relationship Type="http://schemas.openxmlformats.org/officeDocument/2006/relationships/slide" Target="/ppt/slides/slide2.xml" Id="R2eb8375d7e2b4837" /><Relationship Type="http://schemas.openxmlformats.org/officeDocument/2006/relationships/slide" Target="/ppt/slides/slide3.xml" Id="R07387e037ab9446f" /><Relationship Type="http://schemas.openxmlformats.org/officeDocument/2006/relationships/slide" Target="/ppt/slides/slide4.xml" Id="Rcefe57195dc34bbf" /><Relationship Type="http://schemas.openxmlformats.org/officeDocument/2006/relationships/slide" Target="/ppt/slides/slide5.xml" Id="R44b4443a6def4891" /><Relationship Type="http://schemas.openxmlformats.org/officeDocument/2006/relationships/slide" Target="/ppt/slides/slide6.xml" Id="Red6d6706fa53416b" /><Relationship Type="http://schemas.openxmlformats.org/officeDocument/2006/relationships/slide" Target="/ppt/slides/slide7.xml" Id="Reae9af738fab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bbf55efad43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747fc88b4a92" /><Relationship Type="http://schemas.openxmlformats.org/officeDocument/2006/relationships/theme" Target="/ppt/slideMasters/theme/theme1.xml" Id="Rf003115d0fe2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f747fc88b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04e13b63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3a4c56f5b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d6020b6e4b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9c7994290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e7bec895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e26966229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61d0da4724c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FOKS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28 888 752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38 903 474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GRØNNEBERG JØRN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