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90c56c918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50dbc8d824baa"/>
  </p:sldMasterIdLst>
  <p:sldIdLst>
    <p:sldId xmlns:r="http://schemas.openxmlformats.org/officeDocument/2006/relationships" id="256" r:id="R5981e5484f5a4178"/>
    <p:sldId xmlns:r="http://schemas.openxmlformats.org/officeDocument/2006/relationships" id="257" r:id="R70bcb308fffe4629"/>
    <p:sldId xmlns:r="http://schemas.openxmlformats.org/officeDocument/2006/relationships" id="258" r:id="R066935b97b0b43d5"/>
    <p:sldId xmlns:r="http://schemas.openxmlformats.org/officeDocument/2006/relationships" id="259" r:id="R865a2b787020437d"/>
    <p:sldId xmlns:r="http://schemas.openxmlformats.org/officeDocument/2006/relationships" id="260" r:id="Ra1b60717a9044627"/>
    <p:sldId xmlns:r="http://schemas.openxmlformats.org/officeDocument/2006/relationships" id="261" r:id="R94c382cc6b764491"/>
    <p:sldId xmlns:r="http://schemas.openxmlformats.org/officeDocument/2006/relationships" id="262" r:id="Re1804754188e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50dbc8d824baa" /><Relationship Type="http://schemas.openxmlformats.org/officeDocument/2006/relationships/slide" Target="/ppt/slides/slide1.xml" Id="R5981e5484f5a4178" /><Relationship Type="http://schemas.openxmlformats.org/officeDocument/2006/relationships/slide" Target="/ppt/slides/slide2.xml" Id="R70bcb308fffe4629" /><Relationship Type="http://schemas.openxmlformats.org/officeDocument/2006/relationships/slide" Target="/ppt/slides/slide3.xml" Id="R066935b97b0b43d5" /><Relationship Type="http://schemas.openxmlformats.org/officeDocument/2006/relationships/slide" Target="/ppt/slides/slide4.xml" Id="R865a2b787020437d" /><Relationship Type="http://schemas.openxmlformats.org/officeDocument/2006/relationships/slide" Target="/ppt/slides/slide5.xml" Id="Ra1b60717a9044627" /><Relationship Type="http://schemas.openxmlformats.org/officeDocument/2006/relationships/slide" Target="/ppt/slides/slide6.xml" Id="R94c382cc6b764491" /><Relationship Type="http://schemas.openxmlformats.org/officeDocument/2006/relationships/slide" Target="/ppt/slides/slide7.xml" Id="Re1804754188e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ef8393fc1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afb26c614867" /><Relationship Type="http://schemas.openxmlformats.org/officeDocument/2006/relationships/theme" Target="/ppt/slideMasters/theme/theme1.xml" Id="R551d0e55cd2c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2afb26c61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c30106e2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b45e8ebf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8eecb91b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c82438cd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94e2b144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054f498b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7be7e2a9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HALSTEIN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