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5ba686099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547936f8a4628"/>
  </p:sldMasterIdLst>
  <p:sldIdLst>
    <p:sldId xmlns:r="http://schemas.openxmlformats.org/officeDocument/2006/relationships" id="256" r:id="R4e355c3adbbc4982"/>
    <p:sldId xmlns:r="http://schemas.openxmlformats.org/officeDocument/2006/relationships" id="257" r:id="R3dafcf7df6a2445c"/>
    <p:sldId xmlns:r="http://schemas.openxmlformats.org/officeDocument/2006/relationships" id="258" r:id="R14202982eb27443e"/>
    <p:sldId xmlns:r="http://schemas.openxmlformats.org/officeDocument/2006/relationships" id="259" r:id="Rd883029a9d7d430e"/>
    <p:sldId xmlns:r="http://schemas.openxmlformats.org/officeDocument/2006/relationships" id="260" r:id="R62f055ab5d2349fb"/>
    <p:sldId xmlns:r="http://schemas.openxmlformats.org/officeDocument/2006/relationships" id="261" r:id="R32e8c941b4ea421d"/>
    <p:sldId xmlns:r="http://schemas.openxmlformats.org/officeDocument/2006/relationships" id="262" r:id="R0298d2fa8b74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547936f8a4628" /><Relationship Type="http://schemas.openxmlformats.org/officeDocument/2006/relationships/slide" Target="/ppt/slides/slide1.xml" Id="R4e355c3adbbc4982" /><Relationship Type="http://schemas.openxmlformats.org/officeDocument/2006/relationships/slide" Target="/ppt/slides/slide2.xml" Id="R3dafcf7df6a2445c" /><Relationship Type="http://schemas.openxmlformats.org/officeDocument/2006/relationships/slide" Target="/ppt/slides/slide3.xml" Id="R14202982eb27443e" /><Relationship Type="http://schemas.openxmlformats.org/officeDocument/2006/relationships/slide" Target="/ppt/slides/slide4.xml" Id="Rd883029a9d7d430e" /><Relationship Type="http://schemas.openxmlformats.org/officeDocument/2006/relationships/slide" Target="/ppt/slides/slide5.xml" Id="R62f055ab5d2349fb" /><Relationship Type="http://schemas.openxmlformats.org/officeDocument/2006/relationships/slide" Target="/ppt/slides/slide6.xml" Id="R32e8c941b4ea421d" /><Relationship Type="http://schemas.openxmlformats.org/officeDocument/2006/relationships/slide" Target="/ppt/slides/slide7.xml" Id="R0298d2fa8b74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753a277fc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8213d3a14c66" /><Relationship Type="http://schemas.openxmlformats.org/officeDocument/2006/relationships/theme" Target="/ppt/slideMasters/theme/theme1.xml" Id="Rf2a520ae43a8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a8213d3a1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6b9284f5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e0fb482e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3a8387e8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91312759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bee2c597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b63c74f7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8dc482c9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12 981 828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Huldrestien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