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089b6ac92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eef0027e34263"/>
  </p:sldMasterIdLst>
  <p:sldIdLst>
    <p:sldId xmlns:r="http://schemas.openxmlformats.org/officeDocument/2006/relationships" id="256" r:id="R069752575e234c42"/>
    <p:sldId xmlns:r="http://schemas.openxmlformats.org/officeDocument/2006/relationships" id="257" r:id="R564f1f49a8c24982"/>
    <p:sldId xmlns:r="http://schemas.openxmlformats.org/officeDocument/2006/relationships" id="258" r:id="Rca3bb007f40b4723"/>
    <p:sldId xmlns:r="http://schemas.openxmlformats.org/officeDocument/2006/relationships" id="259" r:id="R1ec44f34657c4566"/>
    <p:sldId xmlns:r="http://schemas.openxmlformats.org/officeDocument/2006/relationships" id="260" r:id="R5237700d652242dd"/>
    <p:sldId xmlns:r="http://schemas.openxmlformats.org/officeDocument/2006/relationships" id="261" r:id="R17915bb23a334e8b"/>
    <p:sldId xmlns:r="http://schemas.openxmlformats.org/officeDocument/2006/relationships" id="262" r:id="Rd451121da1d4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eef0027e34263" /><Relationship Type="http://schemas.openxmlformats.org/officeDocument/2006/relationships/slide" Target="/ppt/slides/slide1.xml" Id="R069752575e234c42" /><Relationship Type="http://schemas.openxmlformats.org/officeDocument/2006/relationships/slide" Target="/ppt/slides/slide2.xml" Id="R564f1f49a8c24982" /><Relationship Type="http://schemas.openxmlformats.org/officeDocument/2006/relationships/slide" Target="/ppt/slides/slide3.xml" Id="Rca3bb007f40b4723" /><Relationship Type="http://schemas.openxmlformats.org/officeDocument/2006/relationships/slide" Target="/ppt/slides/slide4.xml" Id="R1ec44f34657c4566" /><Relationship Type="http://schemas.openxmlformats.org/officeDocument/2006/relationships/slide" Target="/ppt/slides/slide5.xml" Id="R5237700d652242dd" /><Relationship Type="http://schemas.openxmlformats.org/officeDocument/2006/relationships/slide" Target="/ppt/slides/slide6.xml" Id="R17915bb23a334e8b" /><Relationship Type="http://schemas.openxmlformats.org/officeDocument/2006/relationships/slide" Target="/ppt/slides/slide7.xml" Id="Rd451121da1d4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2df038a334c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213dc413f44e5" /><Relationship Type="http://schemas.openxmlformats.org/officeDocument/2006/relationships/theme" Target="/ppt/slideMasters/theme/theme1.xml" Id="R140d507e13a641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213dc413f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319547c7741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76c0267b5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61af119c4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ab6fbd93f48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32d901d8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17f54164240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6d7e312b7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6 407 537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38 984 796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46 311 431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AUGUST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Truls A Christensen, Fredriksborgveien 19C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