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dbbbfbe20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5ddf04d104cef"/>
  </p:sldMasterIdLst>
  <p:sldIdLst>
    <p:sldId xmlns:r="http://schemas.openxmlformats.org/officeDocument/2006/relationships" id="256" r:id="R1127da6791a9495c"/>
    <p:sldId xmlns:r="http://schemas.openxmlformats.org/officeDocument/2006/relationships" id="257" r:id="R15651f351cdf4d91"/>
    <p:sldId xmlns:r="http://schemas.openxmlformats.org/officeDocument/2006/relationships" id="258" r:id="R83ae603bb0814edd"/>
    <p:sldId xmlns:r="http://schemas.openxmlformats.org/officeDocument/2006/relationships" id="259" r:id="R873f1454b3e0447e"/>
    <p:sldId xmlns:r="http://schemas.openxmlformats.org/officeDocument/2006/relationships" id="260" r:id="R6f76836689e7478c"/>
    <p:sldId xmlns:r="http://schemas.openxmlformats.org/officeDocument/2006/relationships" id="261" r:id="Rf8780cd22c544906"/>
    <p:sldId xmlns:r="http://schemas.openxmlformats.org/officeDocument/2006/relationships" id="262" r:id="Rc840d6190f17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5ddf04d104cef" /><Relationship Type="http://schemas.openxmlformats.org/officeDocument/2006/relationships/slide" Target="/ppt/slides/slide1.xml" Id="R1127da6791a9495c" /><Relationship Type="http://schemas.openxmlformats.org/officeDocument/2006/relationships/slide" Target="/ppt/slides/slide2.xml" Id="R15651f351cdf4d91" /><Relationship Type="http://schemas.openxmlformats.org/officeDocument/2006/relationships/slide" Target="/ppt/slides/slide3.xml" Id="R83ae603bb0814edd" /><Relationship Type="http://schemas.openxmlformats.org/officeDocument/2006/relationships/slide" Target="/ppt/slides/slide4.xml" Id="R873f1454b3e0447e" /><Relationship Type="http://schemas.openxmlformats.org/officeDocument/2006/relationships/slide" Target="/ppt/slides/slide5.xml" Id="R6f76836689e7478c" /><Relationship Type="http://schemas.openxmlformats.org/officeDocument/2006/relationships/slide" Target="/ppt/slides/slide6.xml" Id="Rf8780cd22c544906" /><Relationship Type="http://schemas.openxmlformats.org/officeDocument/2006/relationships/slide" Target="/ppt/slides/slide7.xml" Id="Rc840d6190f17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fa9e347b1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46264f794c17" /><Relationship Type="http://schemas.openxmlformats.org/officeDocument/2006/relationships/theme" Target="/ppt/slideMasters/theme/theme1.xml" Id="R9b220885aba0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c46264f79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454c3de0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b912a403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15d1c091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19a6e0f4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f24d88ba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cbe86543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660c60fe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