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91d9bd4f2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68318920f43d0"/>
  </p:sldMasterIdLst>
  <p:sldIdLst>
    <p:sldId xmlns:r="http://schemas.openxmlformats.org/officeDocument/2006/relationships" id="256" r:id="R1f67c92d6a0649ba"/>
    <p:sldId xmlns:r="http://schemas.openxmlformats.org/officeDocument/2006/relationships" id="257" r:id="R218fe2d8573a4877"/>
    <p:sldId xmlns:r="http://schemas.openxmlformats.org/officeDocument/2006/relationships" id="258" r:id="R224c21367cc4414a"/>
    <p:sldId xmlns:r="http://schemas.openxmlformats.org/officeDocument/2006/relationships" id="259" r:id="R70ce9147330f4c02"/>
    <p:sldId xmlns:r="http://schemas.openxmlformats.org/officeDocument/2006/relationships" id="260" r:id="R87cc5ee4896948a3"/>
    <p:sldId xmlns:r="http://schemas.openxmlformats.org/officeDocument/2006/relationships" id="261" r:id="R336720d1598a4fda"/>
    <p:sldId xmlns:r="http://schemas.openxmlformats.org/officeDocument/2006/relationships" id="262" r:id="Rdf0bce5bb3de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68318920f43d0" /><Relationship Type="http://schemas.openxmlformats.org/officeDocument/2006/relationships/slide" Target="/ppt/slides/slide1.xml" Id="R1f67c92d6a0649ba" /><Relationship Type="http://schemas.openxmlformats.org/officeDocument/2006/relationships/slide" Target="/ppt/slides/slide2.xml" Id="R218fe2d8573a4877" /><Relationship Type="http://schemas.openxmlformats.org/officeDocument/2006/relationships/slide" Target="/ppt/slides/slide3.xml" Id="R224c21367cc4414a" /><Relationship Type="http://schemas.openxmlformats.org/officeDocument/2006/relationships/slide" Target="/ppt/slides/slide4.xml" Id="R70ce9147330f4c02" /><Relationship Type="http://schemas.openxmlformats.org/officeDocument/2006/relationships/slide" Target="/ppt/slides/slide5.xml" Id="R87cc5ee4896948a3" /><Relationship Type="http://schemas.openxmlformats.org/officeDocument/2006/relationships/slide" Target="/ppt/slides/slide6.xml" Id="R336720d1598a4fda" /><Relationship Type="http://schemas.openxmlformats.org/officeDocument/2006/relationships/slide" Target="/ppt/slides/slide7.xml" Id="Rdf0bce5bb3de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16c2ffed9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f9b1f4c8f4bd6" /><Relationship Type="http://schemas.openxmlformats.org/officeDocument/2006/relationships/theme" Target="/ppt/slideMasters/theme/theme1.xml" Id="R61ddc344f8a84a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f9b1f4c8f4b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a119b55d2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5ff72c00d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07618a08e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b4cc9568a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c1bc7c2194d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7b8ddf58a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6b8442124c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GARDSENDEN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GARDSENDEN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21 164 555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60 639 963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61 011 528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CANTON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ANDREAS SANDVIK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MADLI SANDVIK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Havnavegen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