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1d1ff5c5524a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a29aee9d7245b7"/>
  </p:sldMasterIdLst>
  <p:sldIdLst>
    <p:sldId xmlns:r="http://schemas.openxmlformats.org/officeDocument/2006/relationships" id="256" r:id="Rb78c2b5d1f15498a"/>
    <p:sldId xmlns:r="http://schemas.openxmlformats.org/officeDocument/2006/relationships" id="257" r:id="Re1349dcbb49542df"/>
    <p:sldId xmlns:r="http://schemas.openxmlformats.org/officeDocument/2006/relationships" id="258" r:id="Rea6ca23c36344fc3"/>
    <p:sldId xmlns:r="http://schemas.openxmlformats.org/officeDocument/2006/relationships" id="259" r:id="Rcf1a0590dd5744b3"/>
    <p:sldId xmlns:r="http://schemas.openxmlformats.org/officeDocument/2006/relationships" id="260" r:id="R1676640b029747fa"/>
    <p:sldId xmlns:r="http://schemas.openxmlformats.org/officeDocument/2006/relationships" id="261" r:id="R11ce7e3c99bc4c25"/>
    <p:sldId xmlns:r="http://schemas.openxmlformats.org/officeDocument/2006/relationships" id="262" r:id="Re10815875bee43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29aee9d7245b7" /><Relationship Type="http://schemas.openxmlformats.org/officeDocument/2006/relationships/slide" Target="/ppt/slides/slide1.xml" Id="Rb78c2b5d1f15498a" /><Relationship Type="http://schemas.openxmlformats.org/officeDocument/2006/relationships/slide" Target="/ppt/slides/slide2.xml" Id="Re1349dcbb49542df" /><Relationship Type="http://schemas.openxmlformats.org/officeDocument/2006/relationships/slide" Target="/ppt/slides/slide3.xml" Id="Rea6ca23c36344fc3" /><Relationship Type="http://schemas.openxmlformats.org/officeDocument/2006/relationships/slide" Target="/ppt/slides/slide4.xml" Id="Rcf1a0590dd5744b3" /><Relationship Type="http://schemas.openxmlformats.org/officeDocument/2006/relationships/slide" Target="/ppt/slides/slide5.xml" Id="R1676640b029747fa" /><Relationship Type="http://schemas.openxmlformats.org/officeDocument/2006/relationships/slide" Target="/ppt/slides/slide6.xml" Id="R11ce7e3c99bc4c25" /><Relationship Type="http://schemas.openxmlformats.org/officeDocument/2006/relationships/slide" Target="/ppt/slides/slide7.xml" Id="Re10815875bee43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6d3d585d848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adae47141406b" /><Relationship Type="http://schemas.openxmlformats.org/officeDocument/2006/relationships/theme" Target="/ppt/slideMasters/theme/theme1.xml" Id="Rd06277b04e8442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1adae4714140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d4474f8cf4f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7d115c7ae43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6b008e5214d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756f41dcb47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e4aafd8d84e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59d1a359845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12d5d99eb4e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KULINGEN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28 784 876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116 612 339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117 546 867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SANDVIK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ANDREAS SANDVIK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KOLØEN SANDVIK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JUSTINE KOLØEN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