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b90f23d26b41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60f8db47c84443"/>
  </p:sldMasterIdLst>
  <p:sldIdLst>
    <p:sldId xmlns:r="http://schemas.openxmlformats.org/officeDocument/2006/relationships" id="256" r:id="R9905b32bbc4b4ea4"/>
    <p:sldId xmlns:r="http://schemas.openxmlformats.org/officeDocument/2006/relationships" id="257" r:id="Rbf293f4ab2c54022"/>
    <p:sldId xmlns:r="http://schemas.openxmlformats.org/officeDocument/2006/relationships" id="258" r:id="R091df3f1f3844fe4"/>
    <p:sldId xmlns:r="http://schemas.openxmlformats.org/officeDocument/2006/relationships" id="259" r:id="R1a119a8473ee4b67"/>
    <p:sldId xmlns:r="http://schemas.openxmlformats.org/officeDocument/2006/relationships" id="260" r:id="R7d516e8767b049c6"/>
    <p:sldId xmlns:r="http://schemas.openxmlformats.org/officeDocument/2006/relationships" id="261" r:id="R34eefd14c42c429d"/>
    <p:sldId xmlns:r="http://schemas.openxmlformats.org/officeDocument/2006/relationships" id="262" r:id="Rec9063bb87b24e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0f8db47c84443" /><Relationship Type="http://schemas.openxmlformats.org/officeDocument/2006/relationships/slide" Target="/ppt/slides/slide1.xml" Id="R9905b32bbc4b4ea4" /><Relationship Type="http://schemas.openxmlformats.org/officeDocument/2006/relationships/slide" Target="/ppt/slides/slide2.xml" Id="Rbf293f4ab2c54022" /><Relationship Type="http://schemas.openxmlformats.org/officeDocument/2006/relationships/slide" Target="/ppt/slides/slide3.xml" Id="R091df3f1f3844fe4" /><Relationship Type="http://schemas.openxmlformats.org/officeDocument/2006/relationships/slide" Target="/ppt/slides/slide4.xml" Id="R1a119a8473ee4b67" /><Relationship Type="http://schemas.openxmlformats.org/officeDocument/2006/relationships/slide" Target="/ppt/slides/slide5.xml" Id="R7d516e8767b049c6" /><Relationship Type="http://schemas.openxmlformats.org/officeDocument/2006/relationships/slide" Target="/ppt/slides/slide6.xml" Id="R34eefd14c42c429d" /><Relationship Type="http://schemas.openxmlformats.org/officeDocument/2006/relationships/slide" Target="/ppt/slides/slide7.xml" Id="Rec9063bb87b24e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4a9a3b0e146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fb826dcaf4e45" /><Relationship Type="http://schemas.openxmlformats.org/officeDocument/2006/relationships/theme" Target="/ppt/slideMasters/theme/theme1.xml" Id="Rdc2033fc31254f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1fb826dcaf4e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df27175c649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b2ff2b1124d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4c5a5faa84c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06a12f6ec44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2a53f507648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dde393dab47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cde5f8b7f4f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SELJORD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SELJORD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2 719 603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11 252 504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14 382 981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SELJORD JOHN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Rekåvegen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3677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988 932 205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SELJORD HOLDING AS</a:t>
            </a:r>
          </a:p>
        </p:txBody>
      </p:sp>
    </p:spTree>
  </p:cSld>
  <p:clrMapOvr>
    <a:masterClrMapping xmlns:a="http://schemas.openxmlformats.org/drawingml/2006/main"/>
  </p:clrMapOvr>
</p:sld>
</file>