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53572b418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d885ec5f24688"/>
  </p:sldMasterIdLst>
  <p:sldIdLst>
    <p:sldId xmlns:r="http://schemas.openxmlformats.org/officeDocument/2006/relationships" id="256" r:id="R2c1e61812cf74786"/>
    <p:sldId xmlns:r="http://schemas.openxmlformats.org/officeDocument/2006/relationships" id="257" r:id="Rc482e543451d4aa5"/>
    <p:sldId xmlns:r="http://schemas.openxmlformats.org/officeDocument/2006/relationships" id="258" r:id="R28b2e0e33b75428b"/>
    <p:sldId xmlns:r="http://schemas.openxmlformats.org/officeDocument/2006/relationships" id="259" r:id="R8ed9cf2a1079470d"/>
    <p:sldId xmlns:r="http://schemas.openxmlformats.org/officeDocument/2006/relationships" id="260" r:id="R77eaca7fd87e46fb"/>
    <p:sldId xmlns:r="http://schemas.openxmlformats.org/officeDocument/2006/relationships" id="261" r:id="R3bdb89c5798a4e28"/>
    <p:sldId xmlns:r="http://schemas.openxmlformats.org/officeDocument/2006/relationships" id="262" r:id="Rfa9725de49bd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d885ec5f24688" /><Relationship Type="http://schemas.openxmlformats.org/officeDocument/2006/relationships/slide" Target="/ppt/slides/slide1.xml" Id="R2c1e61812cf74786" /><Relationship Type="http://schemas.openxmlformats.org/officeDocument/2006/relationships/slide" Target="/ppt/slides/slide2.xml" Id="Rc482e543451d4aa5" /><Relationship Type="http://schemas.openxmlformats.org/officeDocument/2006/relationships/slide" Target="/ppt/slides/slide3.xml" Id="R28b2e0e33b75428b" /><Relationship Type="http://schemas.openxmlformats.org/officeDocument/2006/relationships/slide" Target="/ppt/slides/slide4.xml" Id="R8ed9cf2a1079470d" /><Relationship Type="http://schemas.openxmlformats.org/officeDocument/2006/relationships/slide" Target="/ppt/slides/slide5.xml" Id="R77eaca7fd87e46fb" /><Relationship Type="http://schemas.openxmlformats.org/officeDocument/2006/relationships/slide" Target="/ppt/slides/slide6.xml" Id="R3bdb89c5798a4e28" /><Relationship Type="http://schemas.openxmlformats.org/officeDocument/2006/relationships/slide" Target="/ppt/slides/slide7.xml" Id="Rfa9725de49bd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721ccd1d9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b2bd8cb7f4013" /><Relationship Type="http://schemas.openxmlformats.org/officeDocument/2006/relationships/theme" Target="/ppt/slideMasters/theme/theme1.xml" Id="R40ed57c24823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b2bd8cb7f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497d2f3b9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a1eabbfa7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a86ce672a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d236dd0a94f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01bfe51ba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581a58a30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059bbc8e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DANIEL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MARKETING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7 286 732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ARNE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Arne Danielsen, Kråkjordet terrasse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988 933 430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MARKETING AS</a:t>
            </a:r>
          </a:p>
        </p:txBody>
      </p:sp>
    </p:spTree>
  </p:cSld>
  <p:clrMapOvr>
    <a:masterClrMapping xmlns:a="http://schemas.openxmlformats.org/drawingml/2006/main"/>
  </p:clrMapOvr>
</p:sld>
</file>