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ddf9695cee47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f7742df9174974"/>
  </p:sldMasterIdLst>
  <p:sldIdLst>
    <p:sldId xmlns:r="http://schemas.openxmlformats.org/officeDocument/2006/relationships" id="256" r:id="R097f1d634ac74da9"/>
    <p:sldId xmlns:r="http://schemas.openxmlformats.org/officeDocument/2006/relationships" id="257" r:id="Re30e025ac616499a"/>
    <p:sldId xmlns:r="http://schemas.openxmlformats.org/officeDocument/2006/relationships" id="258" r:id="R712cb0f2b1ca4e15"/>
    <p:sldId xmlns:r="http://schemas.openxmlformats.org/officeDocument/2006/relationships" id="259" r:id="Rac68bd3653594010"/>
    <p:sldId xmlns:r="http://schemas.openxmlformats.org/officeDocument/2006/relationships" id="260" r:id="R5e72aad7175a41eb"/>
    <p:sldId xmlns:r="http://schemas.openxmlformats.org/officeDocument/2006/relationships" id="261" r:id="R33c88474da204a3d"/>
    <p:sldId xmlns:r="http://schemas.openxmlformats.org/officeDocument/2006/relationships" id="262" r:id="Rc1950de880c64c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7742df9174974" /><Relationship Type="http://schemas.openxmlformats.org/officeDocument/2006/relationships/slide" Target="/ppt/slides/slide1.xml" Id="R097f1d634ac74da9" /><Relationship Type="http://schemas.openxmlformats.org/officeDocument/2006/relationships/slide" Target="/ppt/slides/slide2.xml" Id="Re30e025ac616499a" /><Relationship Type="http://schemas.openxmlformats.org/officeDocument/2006/relationships/slide" Target="/ppt/slides/slide3.xml" Id="R712cb0f2b1ca4e15" /><Relationship Type="http://schemas.openxmlformats.org/officeDocument/2006/relationships/slide" Target="/ppt/slides/slide4.xml" Id="Rac68bd3653594010" /><Relationship Type="http://schemas.openxmlformats.org/officeDocument/2006/relationships/slide" Target="/ppt/slides/slide5.xml" Id="R5e72aad7175a41eb" /><Relationship Type="http://schemas.openxmlformats.org/officeDocument/2006/relationships/slide" Target="/ppt/slides/slide6.xml" Id="R33c88474da204a3d" /><Relationship Type="http://schemas.openxmlformats.org/officeDocument/2006/relationships/slide" Target="/ppt/slides/slide7.xml" Id="Rc1950de880c64c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44c9f8d404d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12e815bf8445c" /><Relationship Type="http://schemas.openxmlformats.org/officeDocument/2006/relationships/theme" Target="/ppt/slideMasters/theme/theme1.xml" Id="Rafacbe7daa0e40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c12e815bf844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c9776b60b49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b686b387148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1cdb21a2e46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478612a1843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e7b01489f46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1260fa36a43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e5d27145448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JIVANMUKTA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JIVANMUKTA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27 829 174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63 872 993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93 069 321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CAMILLA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Avaldsnesgata 95B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988 934 984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