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97bce9cce77452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5a186ec56124386"/>
  </p:sldMasterIdLst>
  <p:sldIdLst>
    <p:sldId xmlns:r="http://schemas.openxmlformats.org/officeDocument/2006/relationships" id="256" r:id="R3a6b567ae1e4468d"/>
    <p:sldId xmlns:r="http://schemas.openxmlformats.org/officeDocument/2006/relationships" id="257" r:id="R8749528690054e75"/>
    <p:sldId xmlns:r="http://schemas.openxmlformats.org/officeDocument/2006/relationships" id="258" r:id="R0b6e8ec8365c4e90"/>
    <p:sldId xmlns:r="http://schemas.openxmlformats.org/officeDocument/2006/relationships" id="259" r:id="R4413d639b34e4bc5"/>
    <p:sldId xmlns:r="http://schemas.openxmlformats.org/officeDocument/2006/relationships" id="260" r:id="R2e0bf1f5a5734f2e"/>
    <p:sldId xmlns:r="http://schemas.openxmlformats.org/officeDocument/2006/relationships" id="261" r:id="Rf3e144ac9d844ba0"/>
    <p:sldId xmlns:r="http://schemas.openxmlformats.org/officeDocument/2006/relationships" id="262" r:id="R2ce94cdada234e3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a186ec56124386" /><Relationship Type="http://schemas.openxmlformats.org/officeDocument/2006/relationships/slide" Target="/ppt/slides/slide1.xml" Id="R3a6b567ae1e4468d" /><Relationship Type="http://schemas.openxmlformats.org/officeDocument/2006/relationships/slide" Target="/ppt/slides/slide2.xml" Id="R8749528690054e75" /><Relationship Type="http://schemas.openxmlformats.org/officeDocument/2006/relationships/slide" Target="/ppt/slides/slide3.xml" Id="R0b6e8ec8365c4e90" /><Relationship Type="http://schemas.openxmlformats.org/officeDocument/2006/relationships/slide" Target="/ppt/slides/slide4.xml" Id="R4413d639b34e4bc5" /><Relationship Type="http://schemas.openxmlformats.org/officeDocument/2006/relationships/slide" Target="/ppt/slides/slide5.xml" Id="R2e0bf1f5a5734f2e" /><Relationship Type="http://schemas.openxmlformats.org/officeDocument/2006/relationships/slide" Target="/ppt/slides/slide6.xml" Id="Rf3e144ac9d844ba0" /><Relationship Type="http://schemas.openxmlformats.org/officeDocument/2006/relationships/slide" Target="/ppt/slides/slide7.xml" Id="R2ce94cdada234e3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de6405c62942a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b162b90ff24185" /><Relationship Type="http://schemas.openxmlformats.org/officeDocument/2006/relationships/theme" Target="/ppt/slideMasters/theme/theme1.xml" Id="Rc86398e32b114bf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5b162b90ff2418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f5637c78034b8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1fe2b0f325497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745c10fad14b3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046809ce13481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841b4a32c84fc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d17cd0cec4453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12402875674ae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LYDIAEMILIE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LYDIAEMILIE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LYDIAEMILIE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LYDIAEMILIE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LYDIAEMILIE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LYDIAEMILIE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−57 042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1 801 354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23 648 226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23 685 233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LYDIAEMILIE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CARL EMIL PETERSEN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LYDIAEMILIE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Pilestredet Park 36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0176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988 938 254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LYDIAEMILIE AS</a:t>
            </a:r>
          </a:p>
        </p:txBody>
      </p:sp>
    </p:spTree>
  </p:cSld>
  <p:clrMapOvr>
    <a:masterClrMapping xmlns:a="http://schemas.openxmlformats.org/drawingml/2006/main"/>
  </p:clrMapOvr>
</p:sld>
</file>