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07f5f643454ca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37206e23784350"/>
  </p:sldMasterIdLst>
  <p:sldIdLst>
    <p:sldId xmlns:r="http://schemas.openxmlformats.org/officeDocument/2006/relationships" id="256" r:id="Rd2618a19b72f46eb"/>
    <p:sldId xmlns:r="http://schemas.openxmlformats.org/officeDocument/2006/relationships" id="257" r:id="R3ad7193660824988"/>
    <p:sldId xmlns:r="http://schemas.openxmlformats.org/officeDocument/2006/relationships" id="258" r:id="R5fd35c05186f4c22"/>
    <p:sldId xmlns:r="http://schemas.openxmlformats.org/officeDocument/2006/relationships" id="259" r:id="Re0bb562a67574ed9"/>
    <p:sldId xmlns:r="http://schemas.openxmlformats.org/officeDocument/2006/relationships" id="260" r:id="R8602647ca047428c"/>
    <p:sldId xmlns:r="http://schemas.openxmlformats.org/officeDocument/2006/relationships" id="261" r:id="R3305c38ce5014651"/>
    <p:sldId xmlns:r="http://schemas.openxmlformats.org/officeDocument/2006/relationships" id="262" r:id="R1f104a6054fd4c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37206e23784350" /><Relationship Type="http://schemas.openxmlformats.org/officeDocument/2006/relationships/slide" Target="/ppt/slides/slide1.xml" Id="Rd2618a19b72f46eb" /><Relationship Type="http://schemas.openxmlformats.org/officeDocument/2006/relationships/slide" Target="/ppt/slides/slide2.xml" Id="R3ad7193660824988" /><Relationship Type="http://schemas.openxmlformats.org/officeDocument/2006/relationships/slide" Target="/ppt/slides/slide3.xml" Id="R5fd35c05186f4c22" /><Relationship Type="http://schemas.openxmlformats.org/officeDocument/2006/relationships/slide" Target="/ppt/slides/slide4.xml" Id="Re0bb562a67574ed9" /><Relationship Type="http://schemas.openxmlformats.org/officeDocument/2006/relationships/slide" Target="/ppt/slides/slide5.xml" Id="R8602647ca047428c" /><Relationship Type="http://schemas.openxmlformats.org/officeDocument/2006/relationships/slide" Target="/ppt/slides/slide6.xml" Id="R3305c38ce5014651" /><Relationship Type="http://schemas.openxmlformats.org/officeDocument/2006/relationships/slide" Target="/ppt/slides/slide7.xml" Id="R1f104a6054fd4c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465370435f4f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f207627cbe4d59" /><Relationship Type="http://schemas.openxmlformats.org/officeDocument/2006/relationships/theme" Target="/ppt/slideMasters/theme/theme1.xml" Id="R9dc65bbab95b4a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bf207627cbe4d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22f95cf0244ab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ee22e2e64446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6584b64cd849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3a1d8436da46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8c356f34ed46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4698d12e564c2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769e0c0ac841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CENTRAL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CENTRAL HOLDING AS ble etablert [år] og holder til i Hosle.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6 119 085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5 512 962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5 391 335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74 320 163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75 423 560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MEYER OTTHO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Lønnåskollen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1362 Hosle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988 938 858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CENTRAL HOLDING AS</a:t>
            </a:r>
          </a:p>
        </p:txBody>
      </p:sp>
    </p:spTree>
  </p:cSld>
  <p:clrMapOvr>
    <a:masterClrMapping xmlns:a="http://schemas.openxmlformats.org/drawingml/2006/main"/>
  </p:clrMapOvr>
</p:sld>
</file>