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67464b39ba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b3a43677c943ed"/>
  </p:sldMasterIdLst>
  <p:sldIdLst>
    <p:sldId xmlns:r="http://schemas.openxmlformats.org/officeDocument/2006/relationships" id="256" r:id="Rb34181a6b58940b8"/>
    <p:sldId xmlns:r="http://schemas.openxmlformats.org/officeDocument/2006/relationships" id="257" r:id="R1149b96f71e44029"/>
    <p:sldId xmlns:r="http://schemas.openxmlformats.org/officeDocument/2006/relationships" id="258" r:id="Rf1650c1a92074458"/>
    <p:sldId xmlns:r="http://schemas.openxmlformats.org/officeDocument/2006/relationships" id="259" r:id="Re163a80b1e8447a9"/>
    <p:sldId xmlns:r="http://schemas.openxmlformats.org/officeDocument/2006/relationships" id="260" r:id="R2f9d249b2f964899"/>
    <p:sldId xmlns:r="http://schemas.openxmlformats.org/officeDocument/2006/relationships" id="261" r:id="Rd630ffadf6cd491b"/>
    <p:sldId xmlns:r="http://schemas.openxmlformats.org/officeDocument/2006/relationships" id="262" r:id="Rcb0eaceb79b841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3a43677c943ed" /><Relationship Type="http://schemas.openxmlformats.org/officeDocument/2006/relationships/slide" Target="/ppt/slides/slide1.xml" Id="Rb34181a6b58940b8" /><Relationship Type="http://schemas.openxmlformats.org/officeDocument/2006/relationships/slide" Target="/ppt/slides/slide2.xml" Id="R1149b96f71e44029" /><Relationship Type="http://schemas.openxmlformats.org/officeDocument/2006/relationships/slide" Target="/ppt/slides/slide3.xml" Id="Rf1650c1a92074458" /><Relationship Type="http://schemas.openxmlformats.org/officeDocument/2006/relationships/slide" Target="/ppt/slides/slide4.xml" Id="Re163a80b1e8447a9" /><Relationship Type="http://schemas.openxmlformats.org/officeDocument/2006/relationships/slide" Target="/ppt/slides/slide5.xml" Id="R2f9d249b2f964899" /><Relationship Type="http://schemas.openxmlformats.org/officeDocument/2006/relationships/slide" Target="/ppt/slides/slide6.xml" Id="Rd630ffadf6cd491b" /><Relationship Type="http://schemas.openxmlformats.org/officeDocument/2006/relationships/slide" Target="/ppt/slides/slide7.xml" Id="Rcb0eaceb79b841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edcb53d6c48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d744c1dfe4b63" /><Relationship Type="http://schemas.openxmlformats.org/officeDocument/2006/relationships/theme" Target="/ppt/slideMasters/theme/theme1.xml" Id="Rad672c1f8a38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ed744c1dfe4b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53aa2befb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dc2ccbba7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aea194002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b33d5b9bd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37697b8b8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5968b40144d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4e2c1fb0a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HOLDING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9 072 433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KATRIN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Rugnesveien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annkatrin_mo@hotmail.com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